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30275213"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27"/>
    <p:restoredTop sz="96327"/>
  </p:normalViewPr>
  <p:slideViewPr>
    <p:cSldViewPr snapToGrid="0">
      <p:cViewPr varScale="1">
        <p:scale>
          <a:sx n="64" d="100"/>
          <a:sy n="64" d="100"/>
        </p:scale>
        <p:origin x="26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3499590"/>
            <a:ext cx="25733931" cy="7444669"/>
          </a:xfrm>
        </p:spPr>
        <p:txBody>
          <a:bodyPr anchor="b"/>
          <a:lstStyle>
            <a:lvl1pPr algn="ctr">
              <a:defRPr sz="18709"/>
            </a:lvl1pPr>
          </a:lstStyle>
          <a:p>
            <a:r>
              <a:rPr lang="en-GB"/>
              <a:t>Click to edit Master title style</a:t>
            </a:r>
            <a:endParaRPr lang="en-US" dirty="0"/>
          </a:p>
        </p:txBody>
      </p:sp>
      <p:sp>
        <p:nvSpPr>
          <p:cNvPr id="3" name="Subtitle 2"/>
          <p:cNvSpPr>
            <a:spLocks noGrp="1"/>
          </p:cNvSpPr>
          <p:nvPr>
            <p:ph type="subTitle" idx="1"/>
          </p:nvPr>
        </p:nvSpPr>
        <p:spPr>
          <a:xfrm>
            <a:off x="3784402" y="11231355"/>
            <a:ext cx="22706410" cy="5162758"/>
          </a:xfrm>
        </p:spPr>
        <p:txBody>
          <a:bodyPr/>
          <a:lstStyle>
            <a:lvl1pPr marL="0" indent="0" algn="ctr">
              <a:buNone/>
              <a:defRPr sz="7483"/>
            </a:lvl1pPr>
            <a:lvl2pPr marL="1425595" indent="0" algn="ctr">
              <a:buNone/>
              <a:defRPr sz="6236"/>
            </a:lvl2pPr>
            <a:lvl3pPr marL="2851191" indent="0" algn="ctr">
              <a:buNone/>
              <a:defRPr sz="5613"/>
            </a:lvl3pPr>
            <a:lvl4pPr marL="4276786" indent="0" algn="ctr">
              <a:buNone/>
              <a:defRPr sz="4989"/>
            </a:lvl4pPr>
            <a:lvl5pPr marL="5702381" indent="0" algn="ctr">
              <a:buNone/>
              <a:defRPr sz="4989"/>
            </a:lvl5pPr>
            <a:lvl6pPr marL="7127977" indent="0" algn="ctr">
              <a:buNone/>
              <a:defRPr sz="4989"/>
            </a:lvl6pPr>
            <a:lvl7pPr marL="8553572" indent="0" algn="ctr">
              <a:buNone/>
              <a:defRPr sz="4989"/>
            </a:lvl7pPr>
            <a:lvl8pPr marL="9979167" indent="0" algn="ctr">
              <a:buNone/>
              <a:defRPr sz="4989"/>
            </a:lvl8pPr>
            <a:lvl9pPr marL="11404763" indent="0" algn="ctr">
              <a:buNone/>
              <a:defRPr sz="4989"/>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42AD426-2113-B44C-8FE4-FD28A29CC866}" type="datetimeFigureOut">
              <a:rPr lang="en-US" smtClean="0"/>
              <a:t>5/24/23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88F6C-A893-2041-BC9D-0F3DBF7B90AF}" type="slidenum">
              <a:rPr lang="en-US" smtClean="0"/>
              <a:t>‹#›</a:t>
            </a:fld>
            <a:endParaRPr lang="en-US"/>
          </a:p>
        </p:txBody>
      </p:sp>
    </p:spTree>
    <p:extLst>
      <p:ext uri="{BB962C8B-B14F-4D97-AF65-F5344CB8AC3E}">
        <p14:creationId xmlns:p14="http://schemas.microsoft.com/office/powerpoint/2010/main" val="2596271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42AD426-2113-B44C-8FE4-FD28A29CC866}" type="datetimeFigureOut">
              <a:rPr lang="en-US" smtClean="0"/>
              <a:t>5/24/23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88F6C-A893-2041-BC9D-0F3DBF7B90AF}" type="slidenum">
              <a:rPr lang="en-US" smtClean="0"/>
              <a:t>‹#›</a:t>
            </a:fld>
            <a:endParaRPr lang="en-US"/>
          </a:p>
        </p:txBody>
      </p:sp>
    </p:spTree>
    <p:extLst>
      <p:ext uri="{BB962C8B-B14F-4D97-AF65-F5344CB8AC3E}">
        <p14:creationId xmlns:p14="http://schemas.microsoft.com/office/powerpoint/2010/main" val="3720918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1138480"/>
            <a:ext cx="6528093" cy="1812163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081423" y="1138480"/>
            <a:ext cx="19205838" cy="181216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42AD426-2113-B44C-8FE4-FD28A29CC866}" type="datetimeFigureOut">
              <a:rPr lang="en-US" smtClean="0"/>
              <a:t>5/24/23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88F6C-A893-2041-BC9D-0F3DBF7B90AF}" type="slidenum">
              <a:rPr lang="en-US" smtClean="0"/>
              <a:t>‹#›</a:t>
            </a:fld>
            <a:endParaRPr lang="en-US"/>
          </a:p>
        </p:txBody>
      </p:sp>
    </p:spTree>
    <p:extLst>
      <p:ext uri="{BB962C8B-B14F-4D97-AF65-F5344CB8AC3E}">
        <p14:creationId xmlns:p14="http://schemas.microsoft.com/office/powerpoint/2010/main" val="1421594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42AD426-2113-B44C-8FE4-FD28A29CC866}" type="datetimeFigureOut">
              <a:rPr lang="en-US" smtClean="0"/>
              <a:t>5/24/23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88F6C-A893-2041-BC9D-0F3DBF7B90AF}" type="slidenum">
              <a:rPr lang="en-US" smtClean="0"/>
              <a:t>‹#›</a:t>
            </a:fld>
            <a:endParaRPr lang="en-US"/>
          </a:p>
        </p:txBody>
      </p:sp>
    </p:spTree>
    <p:extLst>
      <p:ext uri="{BB962C8B-B14F-4D97-AF65-F5344CB8AC3E}">
        <p14:creationId xmlns:p14="http://schemas.microsoft.com/office/powerpoint/2010/main" val="1692243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5331063"/>
            <a:ext cx="26112371" cy="8894992"/>
          </a:xfrm>
        </p:spPr>
        <p:txBody>
          <a:bodyPr anchor="b"/>
          <a:lstStyle>
            <a:lvl1pPr>
              <a:defRPr sz="18709"/>
            </a:lvl1pPr>
          </a:lstStyle>
          <a:p>
            <a:r>
              <a:rPr lang="en-GB"/>
              <a:t>Click to edit Master title style</a:t>
            </a:r>
            <a:endParaRPr lang="en-US" dirty="0"/>
          </a:p>
        </p:txBody>
      </p:sp>
      <p:sp>
        <p:nvSpPr>
          <p:cNvPr id="3" name="Text Placeholder 2"/>
          <p:cNvSpPr>
            <a:spLocks noGrp="1"/>
          </p:cNvSpPr>
          <p:nvPr>
            <p:ph type="body" idx="1"/>
          </p:nvPr>
        </p:nvSpPr>
        <p:spPr>
          <a:xfrm>
            <a:off x="2065654" y="14310205"/>
            <a:ext cx="26112371" cy="4677666"/>
          </a:xfrm>
        </p:spPr>
        <p:txBody>
          <a:bodyPr/>
          <a:lstStyle>
            <a:lvl1pPr marL="0" indent="0">
              <a:buNone/>
              <a:defRPr sz="7483">
                <a:solidFill>
                  <a:schemeClr val="tx1"/>
                </a:solidFill>
              </a:defRPr>
            </a:lvl1pPr>
            <a:lvl2pPr marL="1425595" indent="0">
              <a:buNone/>
              <a:defRPr sz="6236">
                <a:solidFill>
                  <a:schemeClr val="tx1">
                    <a:tint val="75000"/>
                  </a:schemeClr>
                </a:solidFill>
              </a:defRPr>
            </a:lvl2pPr>
            <a:lvl3pPr marL="2851191" indent="0">
              <a:buNone/>
              <a:defRPr sz="5613">
                <a:solidFill>
                  <a:schemeClr val="tx1">
                    <a:tint val="75000"/>
                  </a:schemeClr>
                </a:solidFill>
              </a:defRPr>
            </a:lvl3pPr>
            <a:lvl4pPr marL="4276786" indent="0">
              <a:buNone/>
              <a:defRPr sz="4989">
                <a:solidFill>
                  <a:schemeClr val="tx1">
                    <a:tint val="75000"/>
                  </a:schemeClr>
                </a:solidFill>
              </a:defRPr>
            </a:lvl4pPr>
            <a:lvl5pPr marL="5702381" indent="0">
              <a:buNone/>
              <a:defRPr sz="4989">
                <a:solidFill>
                  <a:schemeClr val="tx1">
                    <a:tint val="75000"/>
                  </a:schemeClr>
                </a:solidFill>
              </a:defRPr>
            </a:lvl5pPr>
            <a:lvl6pPr marL="7127977" indent="0">
              <a:buNone/>
              <a:defRPr sz="4989">
                <a:solidFill>
                  <a:schemeClr val="tx1">
                    <a:tint val="75000"/>
                  </a:schemeClr>
                </a:solidFill>
              </a:defRPr>
            </a:lvl6pPr>
            <a:lvl7pPr marL="8553572" indent="0">
              <a:buNone/>
              <a:defRPr sz="4989">
                <a:solidFill>
                  <a:schemeClr val="tx1">
                    <a:tint val="75000"/>
                  </a:schemeClr>
                </a:solidFill>
              </a:defRPr>
            </a:lvl7pPr>
            <a:lvl8pPr marL="9979167" indent="0">
              <a:buNone/>
              <a:defRPr sz="4989">
                <a:solidFill>
                  <a:schemeClr val="tx1">
                    <a:tint val="75000"/>
                  </a:schemeClr>
                </a:solidFill>
              </a:defRPr>
            </a:lvl8pPr>
            <a:lvl9pPr marL="11404763" indent="0">
              <a:buNone/>
              <a:defRPr sz="4989">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42AD426-2113-B44C-8FE4-FD28A29CC866}" type="datetimeFigureOut">
              <a:rPr lang="en-US" smtClean="0"/>
              <a:t>5/24/23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88F6C-A893-2041-BC9D-0F3DBF7B90AF}" type="slidenum">
              <a:rPr lang="en-US" smtClean="0"/>
              <a:t>‹#›</a:t>
            </a:fld>
            <a:endParaRPr lang="en-US"/>
          </a:p>
        </p:txBody>
      </p:sp>
    </p:spTree>
    <p:extLst>
      <p:ext uri="{BB962C8B-B14F-4D97-AF65-F5344CB8AC3E}">
        <p14:creationId xmlns:p14="http://schemas.microsoft.com/office/powerpoint/2010/main" val="1297501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081421"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5326826"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42AD426-2113-B44C-8FE4-FD28A29CC866}" type="datetimeFigureOut">
              <a:rPr lang="en-US" smtClean="0"/>
              <a:t>5/24/23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088F6C-A893-2041-BC9D-0F3DBF7B90AF}" type="slidenum">
              <a:rPr lang="en-US" smtClean="0"/>
              <a:t>‹#›</a:t>
            </a:fld>
            <a:endParaRPr lang="en-US"/>
          </a:p>
        </p:txBody>
      </p:sp>
    </p:spTree>
    <p:extLst>
      <p:ext uri="{BB962C8B-B14F-4D97-AF65-F5344CB8AC3E}">
        <p14:creationId xmlns:p14="http://schemas.microsoft.com/office/powerpoint/2010/main" val="599154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138485"/>
            <a:ext cx="26112371" cy="4133179"/>
          </a:xfrm>
        </p:spPr>
        <p:txBody>
          <a:bodyPr/>
          <a:lstStyle/>
          <a:p>
            <a:r>
              <a:rPr lang="en-GB"/>
              <a:t>Click to edit Master title style</a:t>
            </a:r>
            <a:endParaRPr lang="en-US" dirty="0"/>
          </a:p>
        </p:txBody>
      </p:sp>
      <p:sp>
        <p:nvSpPr>
          <p:cNvPr id="3" name="Text Placeholder 2"/>
          <p:cNvSpPr>
            <a:spLocks noGrp="1"/>
          </p:cNvSpPr>
          <p:nvPr>
            <p:ph type="body" idx="1"/>
          </p:nvPr>
        </p:nvSpPr>
        <p:spPr>
          <a:xfrm>
            <a:off x="2085368" y="5241960"/>
            <a:ext cx="12807832"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4" name="Content Placeholder 3"/>
          <p:cNvSpPr>
            <a:spLocks noGrp="1"/>
          </p:cNvSpPr>
          <p:nvPr>
            <p:ph sz="half" idx="2"/>
          </p:nvPr>
        </p:nvSpPr>
        <p:spPr>
          <a:xfrm>
            <a:off x="2085368" y="7810963"/>
            <a:ext cx="12807832"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5326828" y="5241960"/>
            <a:ext cx="12870909"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6" name="Content Placeholder 5"/>
          <p:cNvSpPr>
            <a:spLocks noGrp="1"/>
          </p:cNvSpPr>
          <p:nvPr>
            <p:ph sz="quarter" idx="4"/>
          </p:nvPr>
        </p:nvSpPr>
        <p:spPr>
          <a:xfrm>
            <a:off x="15326828" y="7810963"/>
            <a:ext cx="12870909"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42AD426-2113-B44C-8FE4-FD28A29CC866}" type="datetimeFigureOut">
              <a:rPr lang="en-US" smtClean="0"/>
              <a:t>5/24/23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088F6C-A893-2041-BC9D-0F3DBF7B90AF}" type="slidenum">
              <a:rPr lang="en-US" smtClean="0"/>
              <a:t>‹#›</a:t>
            </a:fld>
            <a:endParaRPr lang="en-US"/>
          </a:p>
        </p:txBody>
      </p:sp>
    </p:spTree>
    <p:extLst>
      <p:ext uri="{BB962C8B-B14F-4D97-AF65-F5344CB8AC3E}">
        <p14:creationId xmlns:p14="http://schemas.microsoft.com/office/powerpoint/2010/main" val="2722226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42AD426-2113-B44C-8FE4-FD28A29CC866}" type="datetimeFigureOut">
              <a:rPr lang="en-US" smtClean="0"/>
              <a:t>5/24/23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088F6C-A893-2041-BC9D-0F3DBF7B90AF}" type="slidenum">
              <a:rPr lang="en-US" smtClean="0"/>
              <a:t>‹#›</a:t>
            </a:fld>
            <a:endParaRPr lang="en-US"/>
          </a:p>
        </p:txBody>
      </p:sp>
    </p:spTree>
    <p:extLst>
      <p:ext uri="{BB962C8B-B14F-4D97-AF65-F5344CB8AC3E}">
        <p14:creationId xmlns:p14="http://schemas.microsoft.com/office/powerpoint/2010/main" val="2256465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2AD426-2113-B44C-8FE4-FD28A29CC866}" type="datetimeFigureOut">
              <a:rPr lang="en-US" smtClean="0"/>
              <a:t>5/24/23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088F6C-A893-2041-BC9D-0F3DBF7B90AF}" type="slidenum">
              <a:rPr lang="en-US" smtClean="0"/>
              <a:t>‹#›</a:t>
            </a:fld>
            <a:endParaRPr lang="en-US"/>
          </a:p>
        </p:txBody>
      </p:sp>
    </p:spTree>
    <p:extLst>
      <p:ext uri="{BB962C8B-B14F-4D97-AF65-F5344CB8AC3E}">
        <p14:creationId xmlns:p14="http://schemas.microsoft.com/office/powerpoint/2010/main" val="2776006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dirty="0"/>
          </a:p>
        </p:txBody>
      </p:sp>
      <p:sp>
        <p:nvSpPr>
          <p:cNvPr id="3" name="Content Placeholder 2"/>
          <p:cNvSpPr>
            <a:spLocks noGrp="1"/>
          </p:cNvSpPr>
          <p:nvPr>
            <p:ph idx="1"/>
          </p:nvPr>
        </p:nvSpPr>
        <p:spPr>
          <a:xfrm>
            <a:off x="12870909" y="3078850"/>
            <a:ext cx="15326827" cy="15196234"/>
          </a:xfrm>
        </p:spPr>
        <p:txBody>
          <a:bodyPr/>
          <a:lstStyle>
            <a:lvl1pPr>
              <a:defRPr sz="9978"/>
            </a:lvl1pPr>
            <a:lvl2pPr>
              <a:defRPr sz="8731"/>
            </a:lvl2pPr>
            <a:lvl3pPr>
              <a:defRPr sz="7483"/>
            </a:lvl3pPr>
            <a:lvl4pPr>
              <a:defRPr sz="6236"/>
            </a:lvl4pPr>
            <a:lvl5pPr>
              <a:defRPr sz="6236"/>
            </a:lvl5pPr>
            <a:lvl6pPr>
              <a:defRPr sz="6236"/>
            </a:lvl6pPr>
            <a:lvl7pPr>
              <a:defRPr sz="6236"/>
            </a:lvl7pPr>
            <a:lvl8pPr>
              <a:defRPr sz="6236"/>
            </a:lvl8pPr>
            <a:lvl9pPr>
              <a:defRPr sz="623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242AD426-2113-B44C-8FE4-FD28A29CC866}" type="datetimeFigureOut">
              <a:rPr lang="en-US" smtClean="0"/>
              <a:t>5/24/23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088F6C-A893-2041-BC9D-0F3DBF7B90AF}" type="slidenum">
              <a:rPr lang="en-US" smtClean="0"/>
              <a:t>‹#›</a:t>
            </a:fld>
            <a:endParaRPr lang="en-US"/>
          </a:p>
        </p:txBody>
      </p:sp>
    </p:spTree>
    <p:extLst>
      <p:ext uri="{BB962C8B-B14F-4D97-AF65-F5344CB8AC3E}">
        <p14:creationId xmlns:p14="http://schemas.microsoft.com/office/powerpoint/2010/main" val="2414805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dirty="0"/>
          </a:p>
        </p:txBody>
      </p:sp>
      <p:sp>
        <p:nvSpPr>
          <p:cNvPr id="3" name="Picture Placeholder 2"/>
          <p:cNvSpPr>
            <a:spLocks noGrp="1" noChangeAspect="1"/>
          </p:cNvSpPr>
          <p:nvPr>
            <p:ph type="pic" idx="1"/>
          </p:nvPr>
        </p:nvSpPr>
        <p:spPr>
          <a:xfrm>
            <a:off x="12870909" y="3078850"/>
            <a:ext cx="15326827" cy="15196234"/>
          </a:xfrm>
        </p:spPr>
        <p:txBody>
          <a:bodyPr anchor="t"/>
          <a:lstStyle>
            <a:lvl1pPr marL="0" indent="0">
              <a:buNone/>
              <a:defRPr sz="9978"/>
            </a:lvl1pPr>
            <a:lvl2pPr marL="1425595" indent="0">
              <a:buNone/>
              <a:defRPr sz="8731"/>
            </a:lvl2pPr>
            <a:lvl3pPr marL="2851191" indent="0">
              <a:buNone/>
              <a:defRPr sz="7483"/>
            </a:lvl3pPr>
            <a:lvl4pPr marL="4276786" indent="0">
              <a:buNone/>
              <a:defRPr sz="6236"/>
            </a:lvl4pPr>
            <a:lvl5pPr marL="5702381" indent="0">
              <a:buNone/>
              <a:defRPr sz="6236"/>
            </a:lvl5pPr>
            <a:lvl6pPr marL="7127977" indent="0">
              <a:buNone/>
              <a:defRPr sz="6236"/>
            </a:lvl6pPr>
            <a:lvl7pPr marL="8553572" indent="0">
              <a:buNone/>
              <a:defRPr sz="6236"/>
            </a:lvl7pPr>
            <a:lvl8pPr marL="9979167" indent="0">
              <a:buNone/>
              <a:defRPr sz="6236"/>
            </a:lvl8pPr>
            <a:lvl9pPr marL="11404763" indent="0">
              <a:buNone/>
              <a:defRPr sz="6236"/>
            </a:lvl9pPr>
          </a:lstStyle>
          <a:p>
            <a:r>
              <a:rPr lang="en-GB"/>
              <a:t>Click icon to add picture</a:t>
            </a:r>
            <a:endParaRPr lang="en-US" dirty="0"/>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242AD426-2113-B44C-8FE4-FD28A29CC866}" type="datetimeFigureOut">
              <a:rPr lang="en-US" smtClean="0"/>
              <a:t>5/24/23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088F6C-A893-2041-BC9D-0F3DBF7B90AF}" type="slidenum">
              <a:rPr lang="en-US" smtClean="0"/>
              <a:t>‹#›</a:t>
            </a:fld>
            <a:endParaRPr lang="en-US"/>
          </a:p>
        </p:txBody>
      </p:sp>
    </p:spTree>
    <p:extLst>
      <p:ext uri="{BB962C8B-B14F-4D97-AF65-F5344CB8AC3E}">
        <p14:creationId xmlns:p14="http://schemas.microsoft.com/office/powerpoint/2010/main" val="2442753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1138485"/>
            <a:ext cx="26112371" cy="4133179"/>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081421" y="5692400"/>
            <a:ext cx="26112371" cy="13567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081421" y="19819457"/>
            <a:ext cx="6811923" cy="1138480"/>
          </a:xfrm>
          <a:prstGeom prst="rect">
            <a:avLst/>
          </a:prstGeom>
        </p:spPr>
        <p:txBody>
          <a:bodyPr vert="horz" lIns="91440" tIns="45720" rIns="91440" bIns="45720" rtlCol="0" anchor="ctr"/>
          <a:lstStyle>
            <a:lvl1pPr algn="l">
              <a:defRPr sz="3742">
                <a:solidFill>
                  <a:schemeClr val="tx1">
                    <a:tint val="75000"/>
                  </a:schemeClr>
                </a:solidFill>
              </a:defRPr>
            </a:lvl1pPr>
          </a:lstStyle>
          <a:p>
            <a:fld id="{242AD426-2113-B44C-8FE4-FD28A29CC866}" type="datetimeFigureOut">
              <a:rPr lang="en-US" smtClean="0"/>
              <a:t>5/24/23</a:t>
            </a:fld>
            <a:endParaRPr lang="en-US"/>
          </a:p>
        </p:txBody>
      </p:sp>
      <p:sp>
        <p:nvSpPr>
          <p:cNvPr id="5" name="Footer Placeholder 4"/>
          <p:cNvSpPr>
            <a:spLocks noGrp="1"/>
          </p:cNvSpPr>
          <p:nvPr>
            <p:ph type="ftr" sz="quarter" idx="3"/>
          </p:nvPr>
        </p:nvSpPr>
        <p:spPr>
          <a:xfrm>
            <a:off x="10028665" y="19819457"/>
            <a:ext cx="10217884" cy="1138480"/>
          </a:xfrm>
          <a:prstGeom prst="rect">
            <a:avLst/>
          </a:prstGeom>
        </p:spPr>
        <p:txBody>
          <a:bodyPr vert="horz" lIns="91440" tIns="45720" rIns="91440" bIns="45720" rtlCol="0" anchor="ctr"/>
          <a:lstStyle>
            <a:lvl1pPr algn="ctr">
              <a:defRPr sz="374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1869" y="19819457"/>
            <a:ext cx="6811923" cy="1138480"/>
          </a:xfrm>
          <a:prstGeom prst="rect">
            <a:avLst/>
          </a:prstGeom>
        </p:spPr>
        <p:txBody>
          <a:bodyPr vert="horz" lIns="91440" tIns="45720" rIns="91440" bIns="45720" rtlCol="0" anchor="ctr"/>
          <a:lstStyle>
            <a:lvl1pPr algn="r">
              <a:defRPr sz="3742">
                <a:solidFill>
                  <a:schemeClr val="tx1">
                    <a:tint val="75000"/>
                  </a:schemeClr>
                </a:solidFill>
              </a:defRPr>
            </a:lvl1pPr>
          </a:lstStyle>
          <a:p>
            <a:fld id="{59088F6C-A893-2041-BC9D-0F3DBF7B90AF}" type="slidenum">
              <a:rPr lang="en-US" smtClean="0"/>
              <a:t>‹#›</a:t>
            </a:fld>
            <a:endParaRPr lang="en-US"/>
          </a:p>
        </p:txBody>
      </p:sp>
    </p:spTree>
    <p:extLst>
      <p:ext uri="{BB962C8B-B14F-4D97-AF65-F5344CB8AC3E}">
        <p14:creationId xmlns:p14="http://schemas.microsoft.com/office/powerpoint/2010/main" val="27935939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p:titleStyle>
    <p:body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p:bodyStyle>
    <p:otherStyle>
      <a:defPPr>
        <a:defRPr lang="en-US"/>
      </a:defPPr>
      <a:lvl1pPr marL="0" algn="l" defTabSz="2851191" rtl="0" eaLnBrk="1" latinLnBrk="0" hangingPunct="1">
        <a:defRPr sz="5613" kern="1200">
          <a:solidFill>
            <a:schemeClr val="tx1"/>
          </a:solidFill>
          <a:latin typeface="+mn-lt"/>
          <a:ea typeface="+mn-ea"/>
          <a:cs typeface="+mn-cs"/>
        </a:defRPr>
      </a:lvl1pPr>
      <a:lvl2pPr marL="1425595" algn="l" defTabSz="2851191" rtl="0" eaLnBrk="1" latinLnBrk="0" hangingPunct="1">
        <a:defRPr sz="5613" kern="1200">
          <a:solidFill>
            <a:schemeClr val="tx1"/>
          </a:solidFill>
          <a:latin typeface="+mn-lt"/>
          <a:ea typeface="+mn-ea"/>
          <a:cs typeface="+mn-cs"/>
        </a:defRPr>
      </a:lvl2pPr>
      <a:lvl3pPr marL="2851191" algn="l" defTabSz="2851191" rtl="0" eaLnBrk="1" latinLnBrk="0" hangingPunct="1">
        <a:defRPr sz="5613" kern="1200">
          <a:solidFill>
            <a:schemeClr val="tx1"/>
          </a:solidFill>
          <a:latin typeface="+mn-lt"/>
          <a:ea typeface="+mn-ea"/>
          <a:cs typeface="+mn-cs"/>
        </a:defRPr>
      </a:lvl3pPr>
      <a:lvl4pPr marL="4276786" algn="l" defTabSz="2851191" rtl="0" eaLnBrk="1" latinLnBrk="0" hangingPunct="1">
        <a:defRPr sz="5613" kern="1200">
          <a:solidFill>
            <a:schemeClr val="tx1"/>
          </a:solidFill>
          <a:latin typeface="+mn-lt"/>
          <a:ea typeface="+mn-ea"/>
          <a:cs typeface="+mn-cs"/>
        </a:defRPr>
      </a:lvl4pPr>
      <a:lvl5pPr marL="5702381" algn="l" defTabSz="2851191" rtl="0" eaLnBrk="1" latinLnBrk="0" hangingPunct="1">
        <a:defRPr sz="5613" kern="1200">
          <a:solidFill>
            <a:schemeClr val="tx1"/>
          </a:solidFill>
          <a:latin typeface="+mn-lt"/>
          <a:ea typeface="+mn-ea"/>
          <a:cs typeface="+mn-cs"/>
        </a:defRPr>
      </a:lvl5pPr>
      <a:lvl6pPr marL="7127977" algn="l" defTabSz="2851191" rtl="0" eaLnBrk="1" latinLnBrk="0" hangingPunct="1">
        <a:defRPr sz="5613" kern="1200">
          <a:solidFill>
            <a:schemeClr val="tx1"/>
          </a:solidFill>
          <a:latin typeface="+mn-lt"/>
          <a:ea typeface="+mn-ea"/>
          <a:cs typeface="+mn-cs"/>
        </a:defRPr>
      </a:lvl6pPr>
      <a:lvl7pPr marL="8553572" algn="l" defTabSz="2851191" rtl="0" eaLnBrk="1" latinLnBrk="0" hangingPunct="1">
        <a:defRPr sz="5613" kern="1200">
          <a:solidFill>
            <a:schemeClr val="tx1"/>
          </a:solidFill>
          <a:latin typeface="+mn-lt"/>
          <a:ea typeface="+mn-ea"/>
          <a:cs typeface="+mn-cs"/>
        </a:defRPr>
      </a:lvl7pPr>
      <a:lvl8pPr marL="9979167" algn="l" defTabSz="2851191" rtl="0" eaLnBrk="1" latinLnBrk="0" hangingPunct="1">
        <a:defRPr sz="5613" kern="1200">
          <a:solidFill>
            <a:schemeClr val="tx1"/>
          </a:solidFill>
          <a:latin typeface="+mn-lt"/>
          <a:ea typeface="+mn-ea"/>
          <a:cs typeface="+mn-cs"/>
        </a:defRPr>
      </a:lvl8pPr>
      <a:lvl9pPr marL="11404763" algn="l" defTabSz="2851191" rtl="0" eaLnBrk="1" latinLnBrk="0" hangingPunct="1">
        <a:defRPr sz="5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86">
            <a:extLst>
              <a:ext uri="{FF2B5EF4-FFF2-40B4-BE49-F238E27FC236}">
                <a16:creationId xmlns:a16="http://schemas.microsoft.com/office/drawing/2014/main" id="{55D58AE0-E24C-7E1A-9699-371425385291}"/>
              </a:ext>
            </a:extLst>
          </p:cNvPr>
          <p:cNvSpPr txBox="1">
            <a:spLocks/>
          </p:cNvSpPr>
          <p:nvPr/>
        </p:nvSpPr>
        <p:spPr>
          <a:xfrm>
            <a:off x="405203" y="2308834"/>
            <a:ext cx="7263913" cy="611407"/>
          </a:xfrm>
          <a:prstGeom prst="rect">
            <a:avLst/>
          </a:prstGeom>
          <a:solidFill>
            <a:srgbClr val="FFC000"/>
          </a:solidFill>
        </p:spPr>
        <p:txBody>
          <a:bodyPr/>
          <a:lst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a:lstStyle>
          <a:p>
            <a:pPr marL="0" indent="0">
              <a:lnSpc>
                <a:spcPct val="120000"/>
              </a:lnSpc>
              <a:buNone/>
            </a:pPr>
            <a:r>
              <a:rPr lang="en-US" sz="3000" b="1" dirty="0">
                <a:solidFill>
                  <a:schemeClr val="bg1"/>
                </a:solidFill>
                <a:latin typeface="Arial" panose="020B0604020202020204" pitchFamily="34" charset="0"/>
                <a:cs typeface="Arial" panose="020B0604020202020204" pitchFamily="34" charset="0"/>
              </a:rPr>
              <a:t>INTRODUCTION</a:t>
            </a:r>
          </a:p>
        </p:txBody>
      </p:sp>
      <p:sp>
        <p:nvSpPr>
          <p:cNvPr id="21" name="Text Placeholder 87">
            <a:extLst>
              <a:ext uri="{FF2B5EF4-FFF2-40B4-BE49-F238E27FC236}">
                <a16:creationId xmlns:a16="http://schemas.microsoft.com/office/drawing/2014/main" id="{A08F9C0A-4D67-1491-8840-70BAB55C664F}"/>
              </a:ext>
            </a:extLst>
          </p:cNvPr>
          <p:cNvSpPr txBox="1">
            <a:spLocks/>
          </p:cNvSpPr>
          <p:nvPr/>
        </p:nvSpPr>
        <p:spPr>
          <a:xfrm>
            <a:off x="405203" y="3100854"/>
            <a:ext cx="7245606" cy="4154105"/>
          </a:xfrm>
          <a:prstGeom prst="rect">
            <a:avLst/>
          </a:prstGeom>
        </p:spPr>
        <p:txBody>
          <a:bodyPr/>
          <a:lst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a:lstStyle>
          <a:p>
            <a:pPr marL="0" indent="0">
              <a:lnSpc>
                <a:spcPct val="120000"/>
              </a:lnSpc>
              <a:buNone/>
            </a:pPr>
            <a:r>
              <a:rPr lang="en-AU" sz="2300" dirty="0">
                <a:latin typeface="Arial" panose="020B0604020202020204" pitchFamily="34" charset="0"/>
                <a:cs typeface="Arial" panose="020B0604020202020204" pitchFamily="34" charset="0"/>
              </a:rPr>
              <a:t>Broke &amp; </a:t>
            </a:r>
            <a:r>
              <a:rPr lang="en-AU" sz="2300" dirty="0" err="1">
                <a:latin typeface="Arial" panose="020B0604020202020204" pitchFamily="34" charset="0"/>
                <a:cs typeface="Arial" panose="020B0604020202020204" pitchFamily="34" charset="0"/>
              </a:rPr>
              <a:t>Boujee</a:t>
            </a:r>
            <a:r>
              <a:rPr lang="en-AU" sz="2300" dirty="0">
                <a:latin typeface="Arial" panose="020B0604020202020204" pitchFamily="34" charset="0"/>
                <a:cs typeface="Arial" panose="020B0604020202020204" pitchFamily="34" charset="0"/>
              </a:rPr>
              <a:t> is a gift finder website that offers a wide range of curated gift ideas and guides for different individuals, interests, categories, and occasions. Broke &amp; </a:t>
            </a:r>
            <a:r>
              <a:rPr lang="en-AU" sz="2300" dirty="0" err="1">
                <a:latin typeface="Arial" panose="020B0604020202020204" pitchFamily="34" charset="0"/>
                <a:cs typeface="Arial" panose="020B0604020202020204" pitchFamily="34" charset="0"/>
              </a:rPr>
              <a:t>Boujee</a:t>
            </a:r>
            <a:r>
              <a:rPr lang="en-AU" sz="2300" dirty="0">
                <a:latin typeface="Arial" panose="020B0604020202020204" pitchFamily="34" charset="0"/>
                <a:cs typeface="Arial" panose="020B0604020202020204" pitchFamily="34" charset="0"/>
              </a:rPr>
              <a:t> does not stock nor sell any products to its users, rather it takes the user to affiliate websites. </a:t>
            </a:r>
            <a:r>
              <a:rPr lang="en-AU" sz="2300" dirty="0">
                <a:solidFill>
                  <a:schemeClr val="tx1"/>
                </a:solidFill>
                <a:effectLst/>
                <a:latin typeface="Arial" panose="020B0604020202020204" pitchFamily="34" charset="0"/>
                <a:cs typeface="Arial" panose="020B0604020202020204" pitchFamily="34" charset="0"/>
              </a:rPr>
              <a:t>It caters to a broad audience, including busy professionals, parents, and geeks, among others. </a:t>
            </a:r>
            <a:r>
              <a:rPr lang="en-AU" sz="2300" dirty="0">
                <a:latin typeface="Arial" panose="020B0604020202020204" pitchFamily="34" charset="0"/>
                <a:cs typeface="Arial" panose="020B0604020202020204" pitchFamily="34" charset="0"/>
              </a:rPr>
              <a:t> The goal of the website is to provide a hassle-free and enjoyable gift-finding experience to all its users. </a:t>
            </a:r>
          </a:p>
        </p:txBody>
      </p:sp>
      <p:sp>
        <p:nvSpPr>
          <p:cNvPr id="22" name="Text Placeholder 89">
            <a:extLst>
              <a:ext uri="{FF2B5EF4-FFF2-40B4-BE49-F238E27FC236}">
                <a16:creationId xmlns:a16="http://schemas.microsoft.com/office/drawing/2014/main" id="{4237CDAB-EA19-4278-CF66-88510996C766}"/>
              </a:ext>
            </a:extLst>
          </p:cNvPr>
          <p:cNvSpPr txBox="1">
            <a:spLocks/>
          </p:cNvSpPr>
          <p:nvPr/>
        </p:nvSpPr>
        <p:spPr>
          <a:xfrm>
            <a:off x="433051" y="1596959"/>
            <a:ext cx="29334844" cy="611408"/>
          </a:xfrm>
          <a:prstGeom prst="rect">
            <a:avLst/>
          </a:prstGeom>
        </p:spPr>
        <p:txBody>
          <a:bodyPr>
            <a:normAutofit/>
          </a:bodyPr>
          <a:lst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a:lstStyle>
          <a:p>
            <a:pPr marL="0" indent="0">
              <a:lnSpc>
                <a:spcPct val="120000"/>
              </a:lnSpc>
              <a:buNone/>
            </a:pPr>
            <a:r>
              <a:rPr lang="en-US" sz="2800" dirty="0">
                <a:latin typeface="Arial" panose="020B0604020202020204" pitchFamily="34" charset="0"/>
                <a:cs typeface="Arial" panose="020B0604020202020204" pitchFamily="34" charset="0"/>
              </a:rPr>
              <a:t>By Mark </a:t>
            </a:r>
            <a:r>
              <a:rPr lang="en-US" sz="2800" dirty="0" err="1">
                <a:latin typeface="Arial" panose="020B0604020202020204" pitchFamily="34" charset="0"/>
                <a:cs typeface="Arial" panose="020B0604020202020204" pitchFamily="34" charset="0"/>
              </a:rPr>
              <a:t>Zaine</a:t>
            </a:r>
            <a:r>
              <a:rPr lang="en-US" sz="2800" dirty="0">
                <a:latin typeface="Arial" panose="020B0604020202020204" pitchFamily="34" charset="0"/>
                <a:cs typeface="Arial" panose="020B0604020202020204" pitchFamily="34" charset="0"/>
              </a:rPr>
              <a:t> Chia (43161056)	</a:t>
            </a:r>
          </a:p>
        </p:txBody>
      </p:sp>
      <p:sp>
        <p:nvSpPr>
          <p:cNvPr id="23" name="Text Placeholder 90">
            <a:extLst>
              <a:ext uri="{FF2B5EF4-FFF2-40B4-BE49-F238E27FC236}">
                <a16:creationId xmlns:a16="http://schemas.microsoft.com/office/drawing/2014/main" id="{7C68561B-025B-9C9E-2299-9D3ED7BB9C04}"/>
              </a:ext>
            </a:extLst>
          </p:cNvPr>
          <p:cNvSpPr txBox="1">
            <a:spLocks/>
          </p:cNvSpPr>
          <p:nvPr/>
        </p:nvSpPr>
        <p:spPr>
          <a:xfrm>
            <a:off x="405203" y="376456"/>
            <a:ext cx="29362690" cy="1174336"/>
          </a:xfrm>
          <a:prstGeom prst="rect">
            <a:avLst/>
          </a:prstGeom>
          <a:solidFill>
            <a:srgbClr val="FFC000"/>
          </a:solidFill>
        </p:spPr>
        <p:txBody>
          <a:bodyPr>
            <a:normAutofit/>
          </a:bodyPr>
          <a:lst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a:lstStyle>
          <a:p>
            <a:pPr marL="0" indent="0">
              <a:lnSpc>
                <a:spcPct val="120000"/>
              </a:lnSpc>
              <a:buNone/>
            </a:pPr>
            <a:r>
              <a:rPr lang="en-US" sz="6200" b="1" dirty="0">
                <a:solidFill>
                  <a:schemeClr val="bg1"/>
                </a:solidFill>
                <a:latin typeface="Arial" panose="020B0604020202020204" pitchFamily="34" charset="0"/>
                <a:cs typeface="Arial" panose="020B0604020202020204" pitchFamily="34" charset="0"/>
              </a:rPr>
              <a:t>DECO1400 Web Implementation: Broke &amp; </a:t>
            </a:r>
            <a:r>
              <a:rPr lang="en-US" sz="6200" b="1" dirty="0" err="1">
                <a:solidFill>
                  <a:schemeClr val="bg1"/>
                </a:solidFill>
                <a:latin typeface="Arial" panose="020B0604020202020204" pitchFamily="34" charset="0"/>
                <a:cs typeface="Arial" panose="020B0604020202020204" pitchFamily="34" charset="0"/>
              </a:rPr>
              <a:t>Boujee</a:t>
            </a:r>
            <a:endParaRPr lang="en-US" sz="6200" b="1" dirty="0">
              <a:solidFill>
                <a:schemeClr val="bg1"/>
              </a:solidFill>
              <a:latin typeface="Arial" panose="020B0604020202020204" pitchFamily="34" charset="0"/>
              <a:cs typeface="Arial" panose="020B0604020202020204" pitchFamily="34" charset="0"/>
            </a:endParaRPr>
          </a:p>
        </p:txBody>
      </p:sp>
      <p:sp>
        <p:nvSpPr>
          <p:cNvPr id="27" name="Text Placeholder 86">
            <a:extLst>
              <a:ext uri="{FF2B5EF4-FFF2-40B4-BE49-F238E27FC236}">
                <a16:creationId xmlns:a16="http://schemas.microsoft.com/office/drawing/2014/main" id="{F68E92A7-BEDF-4FDF-3191-FC27F92A218D}"/>
              </a:ext>
            </a:extLst>
          </p:cNvPr>
          <p:cNvSpPr txBox="1">
            <a:spLocks/>
          </p:cNvSpPr>
          <p:nvPr/>
        </p:nvSpPr>
        <p:spPr>
          <a:xfrm>
            <a:off x="7948559" y="2315275"/>
            <a:ext cx="15162941" cy="612000"/>
          </a:xfrm>
          <a:prstGeom prst="rect">
            <a:avLst/>
          </a:prstGeom>
          <a:solidFill>
            <a:srgbClr val="FFC000"/>
          </a:solidFill>
          <a:ln>
            <a:noFill/>
          </a:ln>
        </p:spPr>
        <p:txBody>
          <a:bodyPr wrap="square" lIns="94606" tIns="94606" rIns="94606" bIns="94606" anchor="ctr" anchorCtr="0">
            <a:noAutofit/>
          </a:bodyPr>
          <a:lstStyle>
            <a:lvl1pPr marL="0" indent="0" algn="l" defTabSz="2675223" rtl="0" eaLnBrk="1" latinLnBrk="0" hangingPunct="1">
              <a:spcBef>
                <a:spcPct val="20000"/>
              </a:spcBef>
              <a:buFont typeface="Arial" pitchFamily="34" charset="0"/>
              <a:buNone/>
              <a:defRPr sz="1707" b="1" u="none" kern="1200" baseline="0">
                <a:solidFill>
                  <a:schemeClr val="bg1"/>
                </a:solidFill>
                <a:latin typeface="Helvetica" pitchFamily="2" charset="0"/>
                <a:ea typeface="+mn-ea"/>
                <a:cs typeface="+mn-cs"/>
              </a:defRPr>
            </a:lvl1pPr>
            <a:lvl2pPr marL="2173619" indent="-836007" algn="l" defTabSz="2675223" rtl="0" eaLnBrk="1" latinLnBrk="0" hangingPunct="1">
              <a:spcBef>
                <a:spcPct val="20000"/>
              </a:spcBef>
              <a:buFont typeface="Arial" pitchFamily="34" charset="0"/>
              <a:buChar char="–"/>
              <a:defRPr sz="8214" kern="1200">
                <a:solidFill>
                  <a:schemeClr val="tx1"/>
                </a:solidFill>
                <a:latin typeface="+mn-lt"/>
                <a:ea typeface="+mn-ea"/>
                <a:cs typeface="+mn-cs"/>
              </a:defRPr>
            </a:lvl2pPr>
            <a:lvl3pPr marL="3344029" indent="-668806" algn="l" defTabSz="2675223" rtl="0" eaLnBrk="1" latinLnBrk="0" hangingPunct="1">
              <a:spcBef>
                <a:spcPct val="20000"/>
              </a:spcBef>
              <a:buFont typeface="Arial" pitchFamily="34" charset="0"/>
              <a:buChar char="•"/>
              <a:defRPr sz="7040" kern="1200">
                <a:solidFill>
                  <a:schemeClr val="tx1"/>
                </a:solidFill>
                <a:latin typeface="+mn-lt"/>
                <a:ea typeface="+mn-ea"/>
                <a:cs typeface="+mn-cs"/>
              </a:defRPr>
            </a:lvl3pPr>
            <a:lvl4pPr marL="4681641"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4pPr>
            <a:lvl5pPr marL="6019252"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5pPr>
            <a:lvl6pPr marL="7356863"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6pPr>
            <a:lvl7pPr marL="8694474"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7pPr>
            <a:lvl8pPr marL="10032086"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8pPr>
            <a:lvl9pPr marL="11369697"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9pPr>
          </a:lstStyle>
          <a:p>
            <a:pPr>
              <a:lnSpc>
                <a:spcPct val="120000"/>
              </a:lnSpc>
            </a:pPr>
            <a:r>
              <a:rPr lang="en-US" sz="2800" dirty="0">
                <a:latin typeface="Arial" panose="020B0604020202020204" pitchFamily="34" charset="0"/>
                <a:cs typeface="Arial" panose="020B0604020202020204" pitchFamily="34" charset="0"/>
              </a:rPr>
              <a:t>WEBSITE DESIGN: Low Fidelity Prototype </a:t>
            </a:r>
            <a:r>
              <a:rPr lang="en-US" sz="2800" dirty="0">
                <a:latin typeface="Arial" panose="020B0604020202020204" pitchFamily="34" charset="0"/>
                <a:cs typeface="Arial" panose="020B0604020202020204" pitchFamily="34" charset="0"/>
                <a:sym typeface="Wingdings" pitchFamily="2" charset="2"/>
              </a:rPr>
              <a:t> High Fidelity Prototype  End Product</a:t>
            </a:r>
            <a:endParaRPr lang="en-US" sz="2800" dirty="0">
              <a:latin typeface="Arial" panose="020B0604020202020204" pitchFamily="34" charset="0"/>
              <a:cs typeface="Arial" panose="020B0604020202020204" pitchFamily="34" charset="0"/>
            </a:endParaRPr>
          </a:p>
        </p:txBody>
      </p:sp>
      <p:sp>
        <p:nvSpPr>
          <p:cNvPr id="31" name="Text Placeholder 86">
            <a:extLst>
              <a:ext uri="{FF2B5EF4-FFF2-40B4-BE49-F238E27FC236}">
                <a16:creationId xmlns:a16="http://schemas.microsoft.com/office/drawing/2014/main" id="{2C2634B5-7A59-EE53-1AFF-8813E24B2473}"/>
              </a:ext>
            </a:extLst>
          </p:cNvPr>
          <p:cNvSpPr txBox="1">
            <a:spLocks/>
          </p:cNvSpPr>
          <p:nvPr/>
        </p:nvSpPr>
        <p:spPr>
          <a:xfrm>
            <a:off x="469315" y="15241829"/>
            <a:ext cx="7263913" cy="611407"/>
          </a:xfrm>
          <a:prstGeom prst="rect">
            <a:avLst/>
          </a:prstGeom>
          <a:solidFill>
            <a:srgbClr val="FFC000"/>
          </a:solidFill>
          <a:ln>
            <a:noFill/>
          </a:ln>
        </p:spPr>
        <p:txBody>
          <a:bodyPr wrap="square" lIns="94606" tIns="94606" rIns="94606" bIns="94606" anchor="ctr" anchorCtr="0">
            <a:noAutofit/>
          </a:bodyPr>
          <a:lstStyle>
            <a:lvl1pPr marL="0" indent="0" algn="l" defTabSz="2675223" rtl="0" eaLnBrk="1" latinLnBrk="0" hangingPunct="1">
              <a:spcBef>
                <a:spcPct val="20000"/>
              </a:spcBef>
              <a:buFont typeface="Arial" pitchFamily="34" charset="0"/>
              <a:buNone/>
              <a:defRPr sz="1707" b="1" u="none" kern="1200" baseline="0">
                <a:solidFill>
                  <a:schemeClr val="bg1"/>
                </a:solidFill>
                <a:latin typeface="Helvetica" pitchFamily="2" charset="0"/>
                <a:ea typeface="+mn-ea"/>
                <a:cs typeface="+mn-cs"/>
              </a:defRPr>
            </a:lvl1pPr>
            <a:lvl2pPr marL="2173619" indent="-836007" algn="l" defTabSz="2675223" rtl="0" eaLnBrk="1" latinLnBrk="0" hangingPunct="1">
              <a:spcBef>
                <a:spcPct val="20000"/>
              </a:spcBef>
              <a:buFont typeface="Arial" pitchFamily="34" charset="0"/>
              <a:buChar char="–"/>
              <a:defRPr sz="8214" kern="1200">
                <a:solidFill>
                  <a:schemeClr val="tx1"/>
                </a:solidFill>
                <a:latin typeface="+mn-lt"/>
                <a:ea typeface="+mn-ea"/>
                <a:cs typeface="+mn-cs"/>
              </a:defRPr>
            </a:lvl2pPr>
            <a:lvl3pPr marL="3344029" indent="-668806" algn="l" defTabSz="2675223" rtl="0" eaLnBrk="1" latinLnBrk="0" hangingPunct="1">
              <a:spcBef>
                <a:spcPct val="20000"/>
              </a:spcBef>
              <a:buFont typeface="Arial" pitchFamily="34" charset="0"/>
              <a:buChar char="•"/>
              <a:defRPr sz="7040" kern="1200">
                <a:solidFill>
                  <a:schemeClr val="tx1"/>
                </a:solidFill>
                <a:latin typeface="+mn-lt"/>
                <a:ea typeface="+mn-ea"/>
                <a:cs typeface="+mn-cs"/>
              </a:defRPr>
            </a:lvl3pPr>
            <a:lvl4pPr marL="4681641"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4pPr>
            <a:lvl5pPr marL="6019252"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5pPr>
            <a:lvl6pPr marL="7356863"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6pPr>
            <a:lvl7pPr marL="8694474"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7pPr>
            <a:lvl8pPr marL="10032086"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8pPr>
            <a:lvl9pPr marL="11369697"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9pPr>
          </a:lstStyle>
          <a:p>
            <a:pPr>
              <a:lnSpc>
                <a:spcPct val="120000"/>
              </a:lnSpc>
            </a:pPr>
            <a:r>
              <a:rPr lang="en-US" sz="3000" dirty="0">
                <a:latin typeface="Arial" panose="020B0604020202020204" pitchFamily="34" charset="0"/>
                <a:cs typeface="Arial" panose="020B0604020202020204" pitchFamily="34" charset="0"/>
              </a:rPr>
              <a:t>REFLECTION</a:t>
            </a:r>
          </a:p>
        </p:txBody>
      </p:sp>
      <p:sp>
        <p:nvSpPr>
          <p:cNvPr id="32" name="Text Placeholder 86">
            <a:extLst>
              <a:ext uri="{FF2B5EF4-FFF2-40B4-BE49-F238E27FC236}">
                <a16:creationId xmlns:a16="http://schemas.microsoft.com/office/drawing/2014/main" id="{A2EFEA75-7074-0447-3833-5F1C5455979B}"/>
              </a:ext>
            </a:extLst>
          </p:cNvPr>
          <p:cNvSpPr txBox="1">
            <a:spLocks/>
          </p:cNvSpPr>
          <p:nvPr/>
        </p:nvSpPr>
        <p:spPr>
          <a:xfrm>
            <a:off x="23355234" y="13383154"/>
            <a:ext cx="6262304" cy="611407"/>
          </a:xfrm>
          <a:prstGeom prst="rect">
            <a:avLst/>
          </a:prstGeom>
          <a:solidFill>
            <a:srgbClr val="FFC000"/>
          </a:solidFill>
          <a:ln>
            <a:noFill/>
          </a:ln>
        </p:spPr>
        <p:txBody>
          <a:bodyPr wrap="square" lIns="94606" tIns="94606" rIns="94606" bIns="94606" anchor="ctr" anchorCtr="0">
            <a:noAutofit/>
          </a:bodyPr>
          <a:lstStyle>
            <a:lvl1pPr marL="0" indent="0" algn="l" defTabSz="2675223" rtl="0" eaLnBrk="1" latinLnBrk="0" hangingPunct="1">
              <a:spcBef>
                <a:spcPct val="20000"/>
              </a:spcBef>
              <a:buFont typeface="Arial" pitchFamily="34" charset="0"/>
              <a:buNone/>
              <a:defRPr sz="1707" b="1" u="none" kern="1200" baseline="0">
                <a:solidFill>
                  <a:schemeClr val="bg1"/>
                </a:solidFill>
                <a:latin typeface="Helvetica" pitchFamily="2" charset="0"/>
                <a:ea typeface="+mn-ea"/>
                <a:cs typeface="+mn-cs"/>
              </a:defRPr>
            </a:lvl1pPr>
            <a:lvl2pPr marL="2173619" indent="-836007" algn="l" defTabSz="2675223" rtl="0" eaLnBrk="1" latinLnBrk="0" hangingPunct="1">
              <a:spcBef>
                <a:spcPct val="20000"/>
              </a:spcBef>
              <a:buFont typeface="Arial" pitchFamily="34" charset="0"/>
              <a:buChar char="–"/>
              <a:defRPr sz="8214" kern="1200">
                <a:solidFill>
                  <a:schemeClr val="tx1"/>
                </a:solidFill>
                <a:latin typeface="+mn-lt"/>
                <a:ea typeface="+mn-ea"/>
                <a:cs typeface="+mn-cs"/>
              </a:defRPr>
            </a:lvl2pPr>
            <a:lvl3pPr marL="3344029" indent="-668806" algn="l" defTabSz="2675223" rtl="0" eaLnBrk="1" latinLnBrk="0" hangingPunct="1">
              <a:spcBef>
                <a:spcPct val="20000"/>
              </a:spcBef>
              <a:buFont typeface="Arial" pitchFamily="34" charset="0"/>
              <a:buChar char="•"/>
              <a:defRPr sz="7040" kern="1200">
                <a:solidFill>
                  <a:schemeClr val="tx1"/>
                </a:solidFill>
                <a:latin typeface="+mn-lt"/>
                <a:ea typeface="+mn-ea"/>
                <a:cs typeface="+mn-cs"/>
              </a:defRPr>
            </a:lvl3pPr>
            <a:lvl4pPr marL="4681641"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4pPr>
            <a:lvl5pPr marL="6019252"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5pPr>
            <a:lvl6pPr marL="7356863"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6pPr>
            <a:lvl7pPr marL="8694474"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7pPr>
            <a:lvl8pPr marL="10032086"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8pPr>
            <a:lvl9pPr marL="11369697"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9pPr>
          </a:lstStyle>
          <a:p>
            <a:pPr>
              <a:lnSpc>
                <a:spcPct val="120000"/>
              </a:lnSpc>
            </a:pPr>
            <a:r>
              <a:rPr lang="en-US" sz="2600" dirty="0">
                <a:latin typeface="Arial" panose="020B0604020202020204" pitchFamily="34" charset="0"/>
                <a:cs typeface="Arial" panose="020B0604020202020204" pitchFamily="34" charset="0"/>
              </a:rPr>
              <a:t>FUTURE WORK / ENHANCEMENTS</a:t>
            </a:r>
          </a:p>
        </p:txBody>
      </p:sp>
      <p:pic>
        <p:nvPicPr>
          <p:cNvPr id="33" name="Picture 32">
            <a:extLst>
              <a:ext uri="{FF2B5EF4-FFF2-40B4-BE49-F238E27FC236}">
                <a16:creationId xmlns:a16="http://schemas.microsoft.com/office/drawing/2014/main" id="{8554ABFC-FBFA-DC89-33B5-2FE581C3A39E}"/>
              </a:ext>
            </a:extLst>
          </p:cNvPr>
          <p:cNvPicPr>
            <a:picLocks noChangeAspect="1"/>
          </p:cNvPicPr>
          <p:nvPr/>
        </p:nvPicPr>
        <p:blipFill>
          <a:blip r:embed="rId2"/>
          <a:stretch>
            <a:fillRect/>
          </a:stretch>
        </p:blipFill>
        <p:spPr>
          <a:xfrm>
            <a:off x="8000873" y="9324530"/>
            <a:ext cx="4752000" cy="3240340"/>
          </a:xfrm>
          <a:prstGeom prst="rect">
            <a:avLst/>
          </a:prstGeom>
        </p:spPr>
      </p:pic>
      <p:pic>
        <p:nvPicPr>
          <p:cNvPr id="34" name="Picture 33">
            <a:extLst>
              <a:ext uri="{FF2B5EF4-FFF2-40B4-BE49-F238E27FC236}">
                <a16:creationId xmlns:a16="http://schemas.microsoft.com/office/drawing/2014/main" id="{36D8D1D0-57A2-99D9-339F-5B6BCC0DB9BE}"/>
              </a:ext>
            </a:extLst>
          </p:cNvPr>
          <p:cNvPicPr>
            <a:picLocks noChangeAspect="1"/>
          </p:cNvPicPr>
          <p:nvPr/>
        </p:nvPicPr>
        <p:blipFill>
          <a:blip r:embed="rId3"/>
          <a:stretch>
            <a:fillRect/>
          </a:stretch>
        </p:blipFill>
        <p:spPr>
          <a:xfrm>
            <a:off x="7978859" y="13621829"/>
            <a:ext cx="4504573" cy="3240000"/>
          </a:xfrm>
          <a:prstGeom prst="rect">
            <a:avLst/>
          </a:prstGeom>
        </p:spPr>
      </p:pic>
      <p:sp>
        <p:nvSpPr>
          <p:cNvPr id="35" name="Text Placeholder 86">
            <a:extLst>
              <a:ext uri="{FF2B5EF4-FFF2-40B4-BE49-F238E27FC236}">
                <a16:creationId xmlns:a16="http://schemas.microsoft.com/office/drawing/2014/main" id="{72CD0C4E-E9B4-2078-6004-021576395CFA}"/>
              </a:ext>
            </a:extLst>
          </p:cNvPr>
          <p:cNvSpPr txBox="1">
            <a:spLocks/>
          </p:cNvSpPr>
          <p:nvPr/>
        </p:nvSpPr>
        <p:spPr>
          <a:xfrm>
            <a:off x="449578" y="7326233"/>
            <a:ext cx="7219538" cy="611407"/>
          </a:xfrm>
          <a:prstGeom prst="rect">
            <a:avLst/>
          </a:prstGeom>
          <a:solidFill>
            <a:srgbClr val="FFC000"/>
          </a:solidFill>
          <a:ln>
            <a:noFill/>
          </a:ln>
        </p:spPr>
        <p:txBody>
          <a:bodyPr wrap="square" lIns="94606" tIns="94606" rIns="94606" bIns="94606" anchor="ctr" anchorCtr="0">
            <a:noAutofit/>
          </a:bodyPr>
          <a:lstStyle>
            <a:lvl1pPr marL="0" indent="0" algn="l" defTabSz="2675223" rtl="0" eaLnBrk="1" latinLnBrk="0" hangingPunct="1">
              <a:spcBef>
                <a:spcPct val="20000"/>
              </a:spcBef>
              <a:buFont typeface="Arial" pitchFamily="34" charset="0"/>
              <a:buNone/>
              <a:defRPr sz="1707" b="1" u="none" kern="1200" baseline="0">
                <a:solidFill>
                  <a:schemeClr val="bg1"/>
                </a:solidFill>
                <a:latin typeface="Helvetica" pitchFamily="2" charset="0"/>
                <a:ea typeface="+mn-ea"/>
                <a:cs typeface="+mn-cs"/>
              </a:defRPr>
            </a:lvl1pPr>
            <a:lvl2pPr marL="2173619" indent="-836007" algn="l" defTabSz="2675223" rtl="0" eaLnBrk="1" latinLnBrk="0" hangingPunct="1">
              <a:spcBef>
                <a:spcPct val="20000"/>
              </a:spcBef>
              <a:buFont typeface="Arial" pitchFamily="34" charset="0"/>
              <a:buChar char="–"/>
              <a:defRPr sz="8214" kern="1200">
                <a:solidFill>
                  <a:schemeClr val="tx1"/>
                </a:solidFill>
                <a:latin typeface="+mn-lt"/>
                <a:ea typeface="+mn-ea"/>
                <a:cs typeface="+mn-cs"/>
              </a:defRPr>
            </a:lvl2pPr>
            <a:lvl3pPr marL="3344029" indent="-668806" algn="l" defTabSz="2675223" rtl="0" eaLnBrk="1" latinLnBrk="0" hangingPunct="1">
              <a:spcBef>
                <a:spcPct val="20000"/>
              </a:spcBef>
              <a:buFont typeface="Arial" pitchFamily="34" charset="0"/>
              <a:buChar char="•"/>
              <a:defRPr sz="7040" kern="1200">
                <a:solidFill>
                  <a:schemeClr val="tx1"/>
                </a:solidFill>
                <a:latin typeface="+mn-lt"/>
                <a:ea typeface="+mn-ea"/>
                <a:cs typeface="+mn-cs"/>
              </a:defRPr>
            </a:lvl3pPr>
            <a:lvl4pPr marL="4681641"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4pPr>
            <a:lvl5pPr marL="6019252"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5pPr>
            <a:lvl6pPr marL="7356863"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6pPr>
            <a:lvl7pPr marL="8694474"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7pPr>
            <a:lvl8pPr marL="10032086"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8pPr>
            <a:lvl9pPr marL="11369697"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9pPr>
          </a:lstStyle>
          <a:p>
            <a:pPr>
              <a:lnSpc>
                <a:spcPct val="120000"/>
              </a:lnSpc>
            </a:pPr>
            <a:r>
              <a:rPr lang="en-US" sz="3000" dirty="0">
                <a:latin typeface="Arial" panose="020B0604020202020204" pitchFamily="34" charset="0"/>
                <a:cs typeface="Arial" panose="020B0604020202020204" pitchFamily="34" charset="0"/>
              </a:rPr>
              <a:t>WEBSITE EVALUATION</a:t>
            </a:r>
          </a:p>
        </p:txBody>
      </p:sp>
      <p:pic>
        <p:nvPicPr>
          <p:cNvPr id="2" name="Picture 1">
            <a:extLst>
              <a:ext uri="{FF2B5EF4-FFF2-40B4-BE49-F238E27FC236}">
                <a16:creationId xmlns:a16="http://schemas.microsoft.com/office/drawing/2014/main" id="{0D288B66-253D-EEF3-C36B-98B7DA87EB7F}"/>
              </a:ext>
            </a:extLst>
          </p:cNvPr>
          <p:cNvPicPr>
            <a:picLocks noChangeAspect="1"/>
          </p:cNvPicPr>
          <p:nvPr/>
        </p:nvPicPr>
        <p:blipFill>
          <a:blip r:embed="rId4"/>
          <a:stretch>
            <a:fillRect/>
          </a:stretch>
        </p:blipFill>
        <p:spPr>
          <a:xfrm>
            <a:off x="7906713" y="17638225"/>
            <a:ext cx="4615472" cy="3240000"/>
          </a:xfrm>
          <a:prstGeom prst="rect">
            <a:avLst/>
          </a:prstGeom>
        </p:spPr>
      </p:pic>
      <p:pic>
        <p:nvPicPr>
          <p:cNvPr id="10" name="Picture 9">
            <a:extLst>
              <a:ext uri="{FF2B5EF4-FFF2-40B4-BE49-F238E27FC236}">
                <a16:creationId xmlns:a16="http://schemas.microsoft.com/office/drawing/2014/main" id="{E7D87342-73F3-982A-573E-416D77C61099}"/>
              </a:ext>
            </a:extLst>
          </p:cNvPr>
          <p:cNvPicPr>
            <a:picLocks noChangeAspect="1"/>
          </p:cNvPicPr>
          <p:nvPr/>
        </p:nvPicPr>
        <p:blipFill>
          <a:blip r:embed="rId5"/>
          <a:stretch>
            <a:fillRect/>
          </a:stretch>
        </p:blipFill>
        <p:spPr>
          <a:xfrm>
            <a:off x="8000873" y="4968031"/>
            <a:ext cx="4550398" cy="3240000"/>
          </a:xfrm>
          <a:prstGeom prst="rect">
            <a:avLst/>
          </a:prstGeom>
        </p:spPr>
      </p:pic>
      <p:pic>
        <p:nvPicPr>
          <p:cNvPr id="13" name="Picture 12" descr="A screenshot of a website&#10;&#10;Description automatically generated with medium confidence">
            <a:extLst>
              <a:ext uri="{FF2B5EF4-FFF2-40B4-BE49-F238E27FC236}">
                <a16:creationId xmlns:a16="http://schemas.microsoft.com/office/drawing/2014/main" id="{3C114F6E-4E07-C2F8-2319-8855C1A92B25}"/>
              </a:ext>
            </a:extLst>
          </p:cNvPr>
          <p:cNvPicPr>
            <a:picLocks noChangeAspect="1"/>
          </p:cNvPicPr>
          <p:nvPr/>
        </p:nvPicPr>
        <p:blipFill>
          <a:blip r:embed="rId6"/>
          <a:stretch>
            <a:fillRect/>
          </a:stretch>
        </p:blipFill>
        <p:spPr>
          <a:xfrm>
            <a:off x="12752873" y="4879052"/>
            <a:ext cx="4556250" cy="3240000"/>
          </a:xfrm>
          <a:prstGeom prst="rect">
            <a:avLst/>
          </a:prstGeom>
        </p:spPr>
      </p:pic>
      <p:pic>
        <p:nvPicPr>
          <p:cNvPr id="14" name="Picture 13">
            <a:extLst>
              <a:ext uri="{FF2B5EF4-FFF2-40B4-BE49-F238E27FC236}">
                <a16:creationId xmlns:a16="http://schemas.microsoft.com/office/drawing/2014/main" id="{C2EEB203-F70F-0165-D468-646E9516DAE8}"/>
              </a:ext>
            </a:extLst>
          </p:cNvPr>
          <p:cNvPicPr>
            <a:picLocks noChangeAspect="1"/>
          </p:cNvPicPr>
          <p:nvPr/>
        </p:nvPicPr>
        <p:blipFill>
          <a:blip r:embed="rId7"/>
          <a:stretch>
            <a:fillRect/>
          </a:stretch>
        </p:blipFill>
        <p:spPr>
          <a:xfrm>
            <a:off x="17637173" y="4922233"/>
            <a:ext cx="5280707" cy="3240000"/>
          </a:xfrm>
          <a:prstGeom prst="rect">
            <a:avLst/>
          </a:prstGeom>
        </p:spPr>
      </p:pic>
      <p:sp>
        <p:nvSpPr>
          <p:cNvPr id="15" name="Text Placeholder 86">
            <a:extLst>
              <a:ext uri="{FF2B5EF4-FFF2-40B4-BE49-F238E27FC236}">
                <a16:creationId xmlns:a16="http://schemas.microsoft.com/office/drawing/2014/main" id="{F46A99BD-33CE-5CE2-CDD4-F66A57C1665D}"/>
              </a:ext>
            </a:extLst>
          </p:cNvPr>
          <p:cNvSpPr txBox="1">
            <a:spLocks/>
          </p:cNvSpPr>
          <p:nvPr/>
        </p:nvSpPr>
        <p:spPr>
          <a:xfrm>
            <a:off x="7978859" y="4267052"/>
            <a:ext cx="15132641" cy="612000"/>
          </a:xfrm>
          <a:prstGeom prst="rect">
            <a:avLst/>
          </a:prstGeom>
          <a:solidFill>
            <a:schemeClr val="accent6">
              <a:lumMod val="40000"/>
              <a:lumOff val="60000"/>
            </a:schemeClr>
          </a:solidFill>
          <a:ln>
            <a:noFill/>
          </a:ln>
        </p:spPr>
        <p:txBody>
          <a:bodyPr wrap="square" lIns="94606" tIns="94606" rIns="94606" bIns="94606" anchor="ctr" anchorCtr="0">
            <a:noAutofit/>
          </a:bodyPr>
          <a:lstStyle>
            <a:lvl1pPr marL="0" indent="0" algn="l" defTabSz="2675223" rtl="0" eaLnBrk="1" latinLnBrk="0" hangingPunct="1">
              <a:spcBef>
                <a:spcPct val="20000"/>
              </a:spcBef>
              <a:buFont typeface="Arial" pitchFamily="34" charset="0"/>
              <a:buNone/>
              <a:defRPr sz="1707" b="1" u="none" kern="1200" baseline="0">
                <a:solidFill>
                  <a:schemeClr val="bg1"/>
                </a:solidFill>
                <a:latin typeface="Helvetica" pitchFamily="2" charset="0"/>
                <a:ea typeface="+mn-ea"/>
                <a:cs typeface="+mn-cs"/>
              </a:defRPr>
            </a:lvl1pPr>
            <a:lvl2pPr marL="2173619" indent="-836007" algn="l" defTabSz="2675223" rtl="0" eaLnBrk="1" latinLnBrk="0" hangingPunct="1">
              <a:spcBef>
                <a:spcPct val="20000"/>
              </a:spcBef>
              <a:buFont typeface="Arial" pitchFamily="34" charset="0"/>
              <a:buChar char="–"/>
              <a:defRPr sz="8214" kern="1200">
                <a:solidFill>
                  <a:schemeClr val="tx1"/>
                </a:solidFill>
                <a:latin typeface="+mn-lt"/>
                <a:ea typeface="+mn-ea"/>
                <a:cs typeface="+mn-cs"/>
              </a:defRPr>
            </a:lvl2pPr>
            <a:lvl3pPr marL="3344029" indent="-668806" algn="l" defTabSz="2675223" rtl="0" eaLnBrk="1" latinLnBrk="0" hangingPunct="1">
              <a:spcBef>
                <a:spcPct val="20000"/>
              </a:spcBef>
              <a:buFont typeface="Arial" pitchFamily="34" charset="0"/>
              <a:buChar char="•"/>
              <a:defRPr sz="7040" kern="1200">
                <a:solidFill>
                  <a:schemeClr val="tx1"/>
                </a:solidFill>
                <a:latin typeface="+mn-lt"/>
                <a:ea typeface="+mn-ea"/>
                <a:cs typeface="+mn-cs"/>
              </a:defRPr>
            </a:lvl3pPr>
            <a:lvl4pPr marL="4681641"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4pPr>
            <a:lvl5pPr marL="6019252"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5pPr>
            <a:lvl6pPr marL="7356863"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6pPr>
            <a:lvl7pPr marL="8694474"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7pPr>
            <a:lvl8pPr marL="10032086"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8pPr>
            <a:lvl9pPr marL="11369697"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9pPr>
          </a:lstStyle>
          <a:p>
            <a:pPr>
              <a:lnSpc>
                <a:spcPct val="120000"/>
              </a:lnSpc>
            </a:pPr>
            <a:r>
              <a:rPr lang="en-US" sz="3000" b="0" dirty="0">
                <a:solidFill>
                  <a:schemeClr val="tx1"/>
                </a:solidFill>
                <a:latin typeface="Arial" panose="020B0604020202020204" pitchFamily="34" charset="0"/>
                <a:cs typeface="Arial" panose="020B0604020202020204" pitchFamily="34" charset="0"/>
              </a:rPr>
              <a:t>Landing Page</a:t>
            </a:r>
          </a:p>
        </p:txBody>
      </p:sp>
      <p:sp>
        <p:nvSpPr>
          <p:cNvPr id="16" name="Text Placeholder 86">
            <a:extLst>
              <a:ext uri="{FF2B5EF4-FFF2-40B4-BE49-F238E27FC236}">
                <a16:creationId xmlns:a16="http://schemas.microsoft.com/office/drawing/2014/main" id="{B72EC729-9B5E-411F-021A-1FE836A9C0F5}"/>
              </a:ext>
            </a:extLst>
          </p:cNvPr>
          <p:cNvSpPr txBox="1">
            <a:spLocks/>
          </p:cNvSpPr>
          <p:nvPr/>
        </p:nvSpPr>
        <p:spPr>
          <a:xfrm>
            <a:off x="8000874" y="8460842"/>
            <a:ext cx="15162941" cy="612000"/>
          </a:xfrm>
          <a:prstGeom prst="rect">
            <a:avLst/>
          </a:prstGeom>
          <a:solidFill>
            <a:schemeClr val="accent6">
              <a:lumMod val="40000"/>
              <a:lumOff val="60000"/>
            </a:schemeClr>
          </a:solidFill>
          <a:ln>
            <a:noFill/>
          </a:ln>
        </p:spPr>
        <p:txBody>
          <a:bodyPr wrap="square" lIns="94606" tIns="94606" rIns="94606" bIns="94606" anchor="ctr" anchorCtr="0">
            <a:noAutofit/>
          </a:bodyPr>
          <a:lstStyle>
            <a:lvl1pPr marL="0" indent="0" algn="l" defTabSz="2675223" rtl="0" eaLnBrk="1" latinLnBrk="0" hangingPunct="1">
              <a:spcBef>
                <a:spcPct val="20000"/>
              </a:spcBef>
              <a:buFont typeface="Arial" pitchFamily="34" charset="0"/>
              <a:buNone/>
              <a:defRPr sz="1707" b="1" u="none" kern="1200" baseline="0">
                <a:solidFill>
                  <a:schemeClr val="bg1"/>
                </a:solidFill>
                <a:latin typeface="Helvetica" pitchFamily="2" charset="0"/>
                <a:ea typeface="+mn-ea"/>
                <a:cs typeface="+mn-cs"/>
              </a:defRPr>
            </a:lvl1pPr>
            <a:lvl2pPr marL="2173619" indent="-836007" algn="l" defTabSz="2675223" rtl="0" eaLnBrk="1" latinLnBrk="0" hangingPunct="1">
              <a:spcBef>
                <a:spcPct val="20000"/>
              </a:spcBef>
              <a:buFont typeface="Arial" pitchFamily="34" charset="0"/>
              <a:buChar char="–"/>
              <a:defRPr sz="8214" kern="1200">
                <a:solidFill>
                  <a:schemeClr val="tx1"/>
                </a:solidFill>
                <a:latin typeface="+mn-lt"/>
                <a:ea typeface="+mn-ea"/>
                <a:cs typeface="+mn-cs"/>
              </a:defRPr>
            </a:lvl2pPr>
            <a:lvl3pPr marL="3344029" indent="-668806" algn="l" defTabSz="2675223" rtl="0" eaLnBrk="1" latinLnBrk="0" hangingPunct="1">
              <a:spcBef>
                <a:spcPct val="20000"/>
              </a:spcBef>
              <a:buFont typeface="Arial" pitchFamily="34" charset="0"/>
              <a:buChar char="•"/>
              <a:defRPr sz="7040" kern="1200">
                <a:solidFill>
                  <a:schemeClr val="tx1"/>
                </a:solidFill>
                <a:latin typeface="+mn-lt"/>
                <a:ea typeface="+mn-ea"/>
                <a:cs typeface="+mn-cs"/>
              </a:defRPr>
            </a:lvl3pPr>
            <a:lvl4pPr marL="4681641"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4pPr>
            <a:lvl5pPr marL="6019252"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5pPr>
            <a:lvl6pPr marL="7356863"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6pPr>
            <a:lvl7pPr marL="8694474"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7pPr>
            <a:lvl8pPr marL="10032086"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8pPr>
            <a:lvl9pPr marL="11369697"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9pPr>
          </a:lstStyle>
          <a:p>
            <a:pPr>
              <a:lnSpc>
                <a:spcPct val="120000"/>
              </a:lnSpc>
            </a:pPr>
            <a:r>
              <a:rPr lang="en-US" sz="3000" b="0" dirty="0">
                <a:solidFill>
                  <a:schemeClr val="tx1"/>
                </a:solidFill>
                <a:latin typeface="Arial" panose="020B0604020202020204" pitchFamily="34" charset="0"/>
                <a:cs typeface="Arial" panose="020B0604020202020204" pitchFamily="34" charset="0"/>
              </a:rPr>
              <a:t>Product Catalogue</a:t>
            </a:r>
          </a:p>
        </p:txBody>
      </p:sp>
      <p:sp>
        <p:nvSpPr>
          <p:cNvPr id="17" name="TextBox 16">
            <a:extLst>
              <a:ext uri="{FF2B5EF4-FFF2-40B4-BE49-F238E27FC236}">
                <a16:creationId xmlns:a16="http://schemas.microsoft.com/office/drawing/2014/main" id="{140FCBD6-B4B7-4BF6-DED2-EBBD89206B5E}"/>
              </a:ext>
            </a:extLst>
          </p:cNvPr>
          <p:cNvSpPr txBox="1"/>
          <p:nvPr/>
        </p:nvSpPr>
        <p:spPr>
          <a:xfrm>
            <a:off x="7906713" y="3066723"/>
            <a:ext cx="15204787" cy="1154162"/>
          </a:xfrm>
          <a:prstGeom prst="rect">
            <a:avLst/>
          </a:prstGeom>
          <a:noFill/>
        </p:spPr>
        <p:txBody>
          <a:bodyPr wrap="square" rtlCol="0">
            <a:spAutoFit/>
          </a:bodyPr>
          <a:lstStyle/>
          <a:p>
            <a:r>
              <a:rPr lang="en-AU" sz="2300" dirty="0">
                <a:effectLst/>
                <a:latin typeface="Arial" panose="020B0604020202020204" pitchFamily="34" charset="0"/>
                <a:cs typeface="Arial" panose="020B0604020202020204" pitchFamily="34" charset="0"/>
              </a:rPr>
              <a:t>After researching similar websites, I designed the prototype for Broke &amp; </a:t>
            </a:r>
            <a:r>
              <a:rPr lang="en-AU" sz="2300" dirty="0" err="1">
                <a:effectLst/>
                <a:latin typeface="Arial" panose="020B0604020202020204" pitchFamily="34" charset="0"/>
                <a:cs typeface="Arial" panose="020B0604020202020204" pitchFamily="34" charset="0"/>
              </a:rPr>
              <a:t>Boujee</a:t>
            </a:r>
            <a:r>
              <a:rPr lang="en-AU" sz="2300" dirty="0">
                <a:effectLst/>
                <a:latin typeface="Arial" panose="020B0604020202020204" pitchFamily="34" charset="0"/>
                <a:cs typeface="Arial" panose="020B0604020202020204" pitchFamily="34" charset="0"/>
              </a:rPr>
              <a:t> first using hand sketches and then Figma, all while keeping Nielsen's 10 Usability Heuristics in mind. Below, you can see the progression from prototype designs to the final product, showcasing key pages/features of the website.</a:t>
            </a:r>
            <a:endParaRPr lang="en-US" sz="2300" dirty="0">
              <a:latin typeface="Arial" panose="020B0604020202020204" pitchFamily="34" charset="0"/>
              <a:cs typeface="Arial" panose="020B0604020202020204" pitchFamily="34" charset="0"/>
            </a:endParaRPr>
          </a:p>
        </p:txBody>
      </p:sp>
      <p:pic>
        <p:nvPicPr>
          <p:cNvPr id="38" name="Picture 37">
            <a:extLst>
              <a:ext uri="{FF2B5EF4-FFF2-40B4-BE49-F238E27FC236}">
                <a16:creationId xmlns:a16="http://schemas.microsoft.com/office/drawing/2014/main" id="{60B00D67-F7E6-592D-4810-1D1497B3EF4D}"/>
              </a:ext>
            </a:extLst>
          </p:cNvPr>
          <p:cNvPicPr>
            <a:picLocks noChangeAspect="1"/>
          </p:cNvPicPr>
          <p:nvPr/>
        </p:nvPicPr>
        <p:blipFill>
          <a:blip r:embed="rId8"/>
          <a:stretch>
            <a:fillRect/>
          </a:stretch>
        </p:blipFill>
        <p:spPr>
          <a:xfrm>
            <a:off x="13031081" y="9230219"/>
            <a:ext cx="4556250" cy="3240000"/>
          </a:xfrm>
          <a:prstGeom prst="rect">
            <a:avLst/>
          </a:prstGeom>
        </p:spPr>
      </p:pic>
      <p:pic>
        <p:nvPicPr>
          <p:cNvPr id="40" name="Picture 39">
            <a:extLst>
              <a:ext uri="{FF2B5EF4-FFF2-40B4-BE49-F238E27FC236}">
                <a16:creationId xmlns:a16="http://schemas.microsoft.com/office/drawing/2014/main" id="{42291AAD-4B4B-6A40-A2EE-014FD2913227}"/>
              </a:ext>
            </a:extLst>
          </p:cNvPr>
          <p:cNvPicPr>
            <a:picLocks noChangeAspect="1"/>
          </p:cNvPicPr>
          <p:nvPr/>
        </p:nvPicPr>
        <p:blipFill>
          <a:blip r:embed="rId9"/>
          <a:stretch>
            <a:fillRect/>
          </a:stretch>
        </p:blipFill>
        <p:spPr>
          <a:xfrm>
            <a:off x="17865539" y="9230219"/>
            <a:ext cx="4910963" cy="3240000"/>
          </a:xfrm>
          <a:prstGeom prst="rect">
            <a:avLst/>
          </a:prstGeom>
        </p:spPr>
      </p:pic>
      <p:sp>
        <p:nvSpPr>
          <p:cNvPr id="41" name="Text Placeholder 86">
            <a:extLst>
              <a:ext uri="{FF2B5EF4-FFF2-40B4-BE49-F238E27FC236}">
                <a16:creationId xmlns:a16="http://schemas.microsoft.com/office/drawing/2014/main" id="{DAD32648-225B-A49F-FA8A-BEC137B8EE5A}"/>
              </a:ext>
            </a:extLst>
          </p:cNvPr>
          <p:cNvSpPr txBox="1">
            <a:spLocks/>
          </p:cNvSpPr>
          <p:nvPr/>
        </p:nvSpPr>
        <p:spPr>
          <a:xfrm>
            <a:off x="8000873" y="12771154"/>
            <a:ext cx="15110627" cy="612000"/>
          </a:xfrm>
          <a:prstGeom prst="rect">
            <a:avLst/>
          </a:prstGeom>
          <a:solidFill>
            <a:schemeClr val="accent6">
              <a:lumMod val="40000"/>
              <a:lumOff val="60000"/>
            </a:schemeClr>
          </a:solidFill>
          <a:ln>
            <a:noFill/>
          </a:ln>
        </p:spPr>
        <p:txBody>
          <a:bodyPr wrap="square" lIns="94606" tIns="94606" rIns="94606" bIns="94606" anchor="ctr" anchorCtr="0">
            <a:noAutofit/>
          </a:bodyPr>
          <a:lstStyle>
            <a:lvl1pPr marL="0" indent="0" algn="l" defTabSz="2675223" rtl="0" eaLnBrk="1" latinLnBrk="0" hangingPunct="1">
              <a:spcBef>
                <a:spcPct val="20000"/>
              </a:spcBef>
              <a:buFont typeface="Arial" pitchFamily="34" charset="0"/>
              <a:buNone/>
              <a:defRPr sz="1707" b="1" u="none" kern="1200" baseline="0">
                <a:solidFill>
                  <a:schemeClr val="bg1"/>
                </a:solidFill>
                <a:latin typeface="Helvetica" pitchFamily="2" charset="0"/>
                <a:ea typeface="+mn-ea"/>
                <a:cs typeface="+mn-cs"/>
              </a:defRPr>
            </a:lvl1pPr>
            <a:lvl2pPr marL="2173619" indent="-836007" algn="l" defTabSz="2675223" rtl="0" eaLnBrk="1" latinLnBrk="0" hangingPunct="1">
              <a:spcBef>
                <a:spcPct val="20000"/>
              </a:spcBef>
              <a:buFont typeface="Arial" pitchFamily="34" charset="0"/>
              <a:buChar char="–"/>
              <a:defRPr sz="8214" kern="1200">
                <a:solidFill>
                  <a:schemeClr val="tx1"/>
                </a:solidFill>
                <a:latin typeface="+mn-lt"/>
                <a:ea typeface="+mn-ea"/>
                <a:cs typeface="+mn-cs"/>
              </a:defRPr>
            </a:lvl2pPr>
            <a:lvl3pPr marL="3344029" indent="-668806" algn="l" defTabSz="2675223" rtl="0" eaLnBrk="1" latinLnBrk="0" hangingPunct="1">
              <a:spcBef>
                <a:spcPct val="20000"/>
              </a:spcBef>
              <a:buFont typeface="Arial" pitchFamily="34" charset="0"/>
              <a:buChar char="•"/>
              <a:defRPr sz="7040" kern="1200">
                <a:solidFill>
                  <a:schemeClr val="tx1"/>
                </a:solidFill>
                <a:latin typeface="+mn-lt"/>
                <a:ea typeface="+mn-ea"/>
                <a:cs typeface="+mn-cs"/>
              </a:defRPr>
            </a:lvl3pPr>
            <a:lvl4pPr marL="4681641"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4pPr>
            <a:lvl5pPr marL="6019252"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5pPr>
            <a:lvl6pPr marL="7356863"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6pPr>
            <a:lvl7pPr marL="8694474"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7pPr>
            <a:lvl8pPr marL="10032086"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8pPr>
            <a:lvl9pPr marL="11369697"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9pPr>
          </a:lstStyle>
          <a:p>
            <a:pPr>
              <a:lnSpc>
                <a:spcPct val="120000"/>
              </a:lnSpc>
            </a:pPr>
            <a:r>
              <a:rPr lang="en-US" sz="3000" b="0" dirty="0">
                <a:solidFill>
                  <a:schemeClr val="tx1"/>
                </a:solidFill>
                <a:latin typeface="Arial" panose="020B0604020202020204" pitchFamily="34" charset="0"/>
                <a:cs typeface="Arial" panose="020B0604020202020204" pitchFamily="34" charset="0"/>
              </a:rPr>
              <a:t>Product Pop Up</a:t>
            </a:r>
          </a:p>
        </p:txBody>
      </p:sp>
      <p:pic>
        <p:nvPicPr>
          <p:cNvPr id="43" name="Picture 42" descr="A screenshot of a website&#10;&#10;Description automatically generated with low confidence">
            <a:extLst>
              <a:ext uri="{FF2B5EF4-FFF2-40B4-BE49-F238E27FC236}">
                <a16:creationId xmlns:a16="http://schemas.microsoft.com/office/drawing/2014/main" id="{EB326F61-3831-E786-696D-6A1A4B2FC631}"/>
              </a:ext>
            </a:extLst>
          </p:cNvPr>
          <p:cNvPicPr>
            <a:picLocks noChangeAspect="1"/>
          </p:cNvPicPr>
          <p:nvPr/>
        </p:nvPicPr>
        <p:blipFill>
          <a:blip r:embed="rId10"/>
          <a:stretch>
            <a:fillRect/>
          </a:stretch>
        </p:blipFill>
        <p:spPr>
          <a:xfrm>
            <a:off x="12752873" y="13621829"/>
            <a:ext cx="4556250" cy="3240000"/>
          </a:xfrm>
          <a:prstGeom prst="rect">
            <a:avLst/>
          </a:prstGeom>
        </p:spPr>
      </p:pic>
      <p:pic>
        <p:nvPicPr>
          <p:cNvPr id="44" name="Picture 43">
            <a:extLst>
              <a:ext uri="{FF2B5EF4-FFF2-40B4-BE49-F238E27FC236}">
                <a16:creationId xmlns:a16="http://schemas.microsoft.com/office/drawing/2014/main" id="{6AD9DF31-E73E-E354-D6C5-064138A2FDA9}"/>
              </a:ext>
            </a:extLst>
          </p:cNvPr>
          <p:cNvPicPr>
            <a:picLocks noChangeAspect="1"/>
          </p:cNvPicPr>
          <p:nvPr/>
        </p:nvPicPr>
        <p:blipFill>
          <a:blip r:embed="rId11"/>
          <a:stretch>
            <a:fillRect/>
          </a:stretch>
        </p:blipFill>
        <p:spPr>
          <a:xfrm>
            <a:off x="17671677" y="13578283"/>
            <a:ext cx="5246203" cy="3240000"/>
          </a:xfrm>
          <a:prstGeom prst="rect">
            <a:avLst/>
          </a:prstGeom>
        </p:spPr>
      </p:pic>
      <p:sp>
        <p:nvSpPr>
          <p:cNvPr id="45" name="Text Placeholder 86">
            <a:extLst>
              <a:ext uri="{FF2B5EF4-FFF2-40B4-BE49-F238E27FC236}">
                <a16:creationId xmlns:a16="http://schemas.microsoft.com/office/drawing/2014/main" id="{3E37C92D-29C0-81AD-6E5B-673A87A26D5B}"/>
              </a:ext>
            </a:extLst>
          </p:cNvPr>
          <p:cNvSpPr txBox="1">
            <a:spLocks/>
          </p:cNvSpPr>
          <p:nvPr/>
        </p:nvSpPr>
        <p:spPr>
          <a:xfrm>
            <a:off x="7906713" y="16950808"/>
            <a:ext cx="15204787" cy="612000"/>
          </a:xfrm>
          <a:prstGeom prst="rect">
            <a:avLst/>
          </a:prstGeom>
          <a:solidFill>
            <a:schemeClr val="accent6">
              <a:lumMod val="40000"/>
              <a:lumOff val="60000"/>
            </a:schemeClr>
          </a:solidFill>
          <a:ln>
            <a:noFill/>
          </a:ln>
        </p:spPr>
        <p:txBody>
          <a:bodyPr wrap="square" lIns="94606" tIns="94606" rIns="94606" bIns="94606" anchor="ctr" anchorCtr="0">
            <a:noAutofit/>
          </a:bodyPr>
          <a:lstStyle>
            <a:lvl1pPr marL="0" indent="0" algn="l" defTabSz="2675223" rtl="0" eaLnBrk="1" latinLnBrk="0" hangingPunct="1">
              <a:spcBef>
                <a:spcPct val="20000"/>
              </a:spcBef>
              <a:buFont typeface="Arial" pitchFamily="34" charset="0"/>
              <a:buNone/>
              <a:defRPr sz="1707" b="1" u="none" kern="1200" baseline="0">
                <a:solidFill>
                  <a:schemeClr val="bg1"/>
                </a:solidFill>
                <a:latin typeface="Helvetica" pitchFamily="2" charset="0"/>
                <a:ea typeface="+mn-ea"/>
                <a:cs typeface="+mn-cs"/>
              </a:defRPr>
            </a:lvl1pPr>
            <a:lvl2pPr marL="2173619" indent="-836007" algn="l" defTabSz="2675223" rtl="0" eaLnBrk="1" latinLnBrk="0" hangingPunct="1">
              <a:spcBef>
                <a:spcPct val="20000"/>
              </a:spcBef>
              <a:buFont typeface="Arial" pitchFamily="34" charset="0"/>
              <a:buChar char="–"/>
              <a:defRPr sz="8214" kern="1200">
                <a:solidFill>
                  <a:schemeClr val="tx1"/>
                </a:solidFill>
                <a:latin typeface="+mn-lt"/>
                <a:ea typeface="+mn-ea"/>
                <a:cs typeface="+mn-cs"/>
              </a:defRPr>
            </a:lvl2pPr>
            <a:lvl3pPr marL="3344029" indent="-668806" algn="l" defTabSz="2675223" rtl="0" eaLnBrk="1" latinLnBrk="0" hangingPunct="1">
              <a:spcBef>
                <a:spcPct val="20000"/>
              </a:spcBef>
              <a:buFont typeface="Arial" pitchFamily="34" charset="0"/>
              <a:buChar char="•"/>
              <a:defRPr sz="7040" kern="1200">
                <a:solidFill>
                  <a:schemeClr val="tx1"/>
                </a:solidFill>
                <a:latin typeface="+mn-lt"/>
                <a:ea typeface="+mn-ea"/>
                <a:cs typeface="+mn-cs"/>
              </a:defRPr>
            </a:lvl3pPr>
            <a:lvl4pPr marL="4681641"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4pPr>
            <a:lvl5pPr marL="6019252"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5pPr>
            <a:lvl6pPr marL="7356863"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6pPr>
            <a:lvl7pPr marL="8694474"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7pPr>
            <a:lvl8pPr marL="10032086"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8pPr>
            <a:lvl9pPr marL="11369697"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9pPr>
          </a:lstStyle>
          <a:p>
            <a:pPr>
              <a:lnSpc>
                <a:spcPct val="120000"/>
              </a:lnSpc>
            </a:pPr>
            <a:r>
              <a:rPr lang="en-US" sz="3000" b="0" dirty="0">
                <a:solidFill>
                  <a:schemeClr val="tx1"/>
                </a:solidFill>
                <a:latin typeface="Arial" panose="020B0604020202020204" pitchFamily="34" charset="0"/>
                <a:cs typeface="Arial" panose="020B0604020202020204" pitchFamily="34" charset="0"/>
              </a:rPr>
              <a:t>Gift Guides</a:t>
            </a:r>
          </a:p>
        </p:txBody>
      </p:sp>
      <p:pic>
        <p:nvPicPr>
          <p:cNvPr id="47" name="Picture 46" descr="A screenshot of a gift guide&#10;&#10;Description automatically generated with medium confidence">
            <a:extLst>
              <a:ext uri="{FF2B5EF4-FFF2-40B4-BE49-F238E27FC236}">
                <a16:creationId xmlns:a16="http://schemas.microsoft.com/office/drawing/2014/main" id="{E23CA43C-FA38-EE6E-F322-022B819D8B9D}"/>
              </a:ext>
            </a:extLst>
          </p:cNvPr>
          <p:cNvPicPr>
            <a:picLocks noChangeAspect="1"/>
          </p:cNvPicPr>
          <p:nvPr/>
        </p:nvPicPr>
        <p:blipFill>
          <a:blip r:embed="rId12"/>
          <a:stretch>
            <a:fillRect/>
          </a:stretch>
        </p:blipFill>
        <p:spPr>
          <a:xfrm>
            <a:off x="12752873" y="17651787"/>
            <a:ext cx="4556250" cy="3240000"/>
          </a:xfrm>
          <a:prstGeom prst="rect">
            <a:avLst/>
          </a:prstGeom>
        </p:spPr>
      </p:pic>
      <p:pic>
        <p:nvPicPr>
          <p:cNvPr id="48" name="Picture 47">
            <a:extLst>
              <a:ext uri="{FF2B5EF4-FFF2-40B4-BE49-F238E27FC236}">
                <a16:creationId xmlns:a16="http://schemas.microsoft.com/office/drawing/2014/main" id="{54C31AC7-4263-43FA-8BC2-E90ACA88B011}"/>
              </a:ext>
            </a:extLst>
          </p:cNvPr>
          <p:cNvPicPr>
            <a:picLocks noChangeAspect="1"/>
          </p:cNvPicPr>
          <p:nvPr/>
        </p:nvPicPr>
        <p:blipFill>
          <a:blip r:embed="rId13"/>
          <a:stretch>
            <a:fillRect/>
          </a:stretch>
        </p:blipFill>
        <p:spPr>
          <a:xfrm>
            <a:off x="17637173" y="17767169"/>
            <a:ext cx="4652385" cy="3240000"/>
          </a:xfrm>
          <a:prstGeom prst="rect">
            <a:avLst/>
          </a:prstGeom>
        </p:spPr>
      </p:pic>
      <p:sp>
        <p:nvSpPr>
          <p:cNvPr id="49" name="Text Placeholder 87">
            <a:extLst>
              <a:ext uri="{FF2B5EF4-FFF2-40B4-BE49-F238E27FC236}">
                <a16:creationId xmlns:a16="http://schemas.microsoft.com/office/drawing/2014/main" id="{FEA39AEF-3B25-2E19-A7A8-6F0891A55435}"/>
              </a:ext>
            </a:extLst>
          </p:cNvPr>
          <p:cNvSpPr txBox="1">
            <a:spLocks/>
          </p:cNvSpPr>
          <p:nvPr/>
        </p:nvSpPr>
        <p:spPr>
          <a:xfrm>
            <a:off x="449578" y="15853236"/>
            <a:ext cx="7283650" cy="5024989"/>
          </a:xfrm>
          <a:prstGeom prst="rect">
            <a:avLst/>
          </a:prstGeom>
        </p:spPr>
        <p:txBody>
          <a:bodyPr/>
          <a:lst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a:lstStyle>
          <a:p>
            <a:pPr marL="0" indent="0">
              <a:lnSpc>
                <a:spcPct val="120000"/>
              </a:lnSpc>
              <a:buNone/>
            </a:pPr>
            <a:r>
              <a:rPr lang="en-AU" sz="2300" dirty="0">
                <a:latin typeface="Arial" panose="020B0604020202020204" pitchFamily="34" charset="0"/>
                <a:cs typeface="Arial" panose="020B0604020202020204" pitchFamily="34" charset="0"/>
              </a:rPr>
              <a:t>Key takeaways from the website implementation:</a:t>
            </a:r>
          </a:p>
          <a:p>
            <a:pPr marL="457200" indent="-457200">
              <a:lnSpc>
                <a:spcPct val="120000"/>
              </a:lnSpc>
              <a:buFont typeface="+mj-lt"/>
              <a:buAutoNum type="arabicPeriod"/>
            </a:pPr>
            <a:r>
              <a:rPr lang="en-AU" sz="2300" b="1" dirty="0">
                <a:solidFill>
                  <a:schemeClr val="accent6">
                    <a:lumMod val="75000"/>
                  </a:schemeClr>
                </a:solidFill>
                <a:latin typeface="Arial" panose="020B0604020202020204" pitchFamily="34" charset="0"/>
                <a:cs typeface="Arial" panose="020B0604020202020204" pitchFamily="34" charset="0"/>
              </a:rPr>
              <a:t>Be realistic with my prototype designs </a:t>
            </a:r>
            <a:r>
              <a:rPr lang="en-AU" sz="2300" dirty="0">
                <a:latin typeface="Arial" panose="020B0604020202020204" pitchFamily="34" charset="0"/>
                <a:cs typeface="Arial" panose="020B0604020202020204" pitchFamily="34" charset="0"/>
              </a:rPr>
              <a:t>– My designs were far too complex and I had to cut back on a lot of features due to time constraints and skill limitations.</a:t>
            </a:r>
          </a:p>
          <a:p>
            <a:pPr marL="457200" indent="-457200">
              <a:lnSpc>
                <a:spcPct val="120000"/>
              </a:lnSpc>
              <a:buFont typeface="+mj-lt"/>
              <a:buAutoNum type="arabicPeriod"/>
            </a:pPr>
            <a:r>
              <a:rPr lang="en-AU" sz="2300" b="1" dirty="0">
                <a:solidFill>
                  <a:schemeClr val="accent6">
                    <a:lumMod val="75000"/>
                  </a:schemeClr>
                </a:solidFill>
                <a:latin typeface="Arial" panose="020B0604020202020204" pitchFamily="34" charset="0"/>
                <a:cs typeface="Arial" panose="020B0604020202020204" pitchFamily="34" charset="0"/>
              </a:rPr>
              <a:t>Think about responsive design right from the start </a:t>
            </a:r>
            <a:r>
              <a:rPr lang="en-AU" sz="2300" dirty="0">
                <a:latin typeface="Arial" panose="020B0604020202020204" pitchFamily="34" charset="0"/>
                <a:cs typeface="Arial" panose="020B0604020202020204" pitchFamily="34" charset="0"/>
              </a:rPr>
              <a:t>– It was tremendously difficult to go back to my webpages to implement responsive design. Next time, I will start building websites with mobile in mind first!</a:t>
            </a:r>
            <a:endParaRPr lang="en-AU" sz="2300" b="1" dirty="0">
              <a:latin typeface="Arial" panose="020B0604020202020204" pitchFamily="34" charset="0"/>
              <a:cs typeface="Arial" panose="020B0604020202020204" pitchFamily="34" charset="0"/>
            </a:endParaRPr>
          </a:p>
        </p:txBody>
      </p:sp>
      <p:sp>
        <p:nvSpPr>
          <p:cNvPr id="50" name="Text Placeholder 86">
            <a:extLst>
              <a:ext uri="{FF2B5EF4-FFF2-40B4-BE49-F238E27FC236}">
                <a16:creationId xmlns:a16="http://schemas.microsoft.com/office/drawing/2014/main" id="{84C6D85F-40CD-45E0-1446-E533FCA84E5F}"/>
              </a:ext>
            </a:extLst>
          </p:cNvPr>
          <p:cNvSpPr txBox="1">
            <a:spLocks/>
          </p:cNvSpPr>
          <p:nvPr/>
        </p:nvSpPr>
        <p:spPr>
          <a:xfrm>
            <a:off x="23390943" y="2315275"/>
            <a:ext cx="6376951" cy="611407"/>
          </a:xfrm>
          <a:prstGeom prst="rect">
            <a:avLst/>
          </a:prstGeom>
          <a:solidFill>
            <a:srgbClr val="FFC000"/>
          </a:solidFill>
          <a:ln>
            <a:noFill/>
          </a:ln>
        </p:spPr>
        <p:txBody>
          <a:bodyPr wrap="square" lIns="94606" tIns="94606" rIns="94606" bIns="94606" anchor="ctr" anchorCtr="0">
            <a:noAutofit/>
          </a:bodyPr>
          <a:lstStyle>
            <a:lvl1pPr marL="0" indent="0" algn="l" defTabSz="2675223" rtl="0" eaLnBrk="1" latinLnBrk="0" hangingPunct="1">
              <a:spcBef>
                <a:spcPct val="20000"/>
              </a:spcBef>
              <a:buFont typeface="Arial" pitchFamily="34" charset="0"/>
              <a:buNone/>
              <a:defRPr sz="1707" b="1" u="none" kern="1200" baseline="0">
                <a:solidFill>
                  <a:schemeClr val="bg1"/>
                </a:solidFill>
                <a:latin typeface="Helvetica" pitchFamily="2" charset="0"/>
                <a:ea typeface="+mn-ea"/>
                <a:cs typeface="+mn-cs"/>
              </a:defRPr>
            </a:lvl1pPr>
            <a:lvl2pPr marL="2173619" indent="-836007" algn="l" defTabSz="2675223" rtl="0" eaLnBrk="1" latinLnBrk="0" hangingPunct="1">
              <a:spcBef>
                <a:spcPct val="20000"/>
              </a:spcBef>
              <a:buFont typeface="Arial" pitchFamily="34" charset="0"/>
              <a:buChar char="–"/>
              <a:defRPr sz="8214" kern="1200">
                <a:solidFill>
                  <a:schemeClr val="tx1"/>
                </a:solidFill>
                <a:latin typeface="+mn-lt"/>
                <a:ea typeface="+mn-ea"/>
                <a:cs typeface="+mn-cs"/>
              </a:defRPr>
            </a:lvl2pPr>
            <a:lvl3pPr marL="3344029" indent="-668806" algn="l" defTabSz="2675223" rtl="0" eaLnBrk="1" latinLnBrk="0" hangingPunct="1">
              <a:spcBef>
                <a:spcPct val="20000"/>
              </a:spcBef>
              <a:buFont typeface="Arial" pitchFamily="34" charset="0"/>
              <a:buChar char="•"/>
              <a:defRPr sz="7040" kern="1200">
                <a:solidFill>
                  <a:schemeClr val="tx1"/>
                </a:solidFill>
                <a:latin typeface="+mn-lt"/>
                <a:ea typeface="+mn-ea"/>
                <a:cs typeface="+mn-cs"/>
              </a:defRPr>
            </a:lvl3pPr>
            <a:lvl4pPr marL="4681641"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4pPr>
            <a:lvl5pPr marL="6019252"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5pPr>
            <a:lvl6pPr marL="7356863"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6pPr>
            <a:lvl7pPr marL="8694474"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7pPr>
            <a:lvl8pPr marL="10032086"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8pPr>
            <a:lvl9pPr marL="11369697" indent="-668806" algn="l" defTabSz="2675223" rtl="0" eaLnBrk="1" latinLnBrk="0" hangingPunct="1">
              <a:spcBef>
                <a:spcPct val="20000"/>
              </a:spcBef>
              <a:buFont typeface="Arial" pitchFamily="34" charset="0"/>
              <a:buChar char="•"/>
              <a:defRPr sz="5867" kern="1200">
                <a:solidFill>
                  <a:schemeClr val="tx1"/>
                </a:solidFill>
                <a:latin typeface="+mn-lt"/>
                <a:ea typeface="+mn-ea"/>
                <a:cs typeface="+mn-cs"/>
              </a:defRPr>
            </a:lvl9pPr>
          </a:lstStyle>
          <a:p>
            <a:pPr>
              <a:lnSpc>
                <a:spcPct val="120000"/>
              </a:lnSpc>
            </a:pPr>
            <a:r>
              <a:rPr lang="en-US" sz="3000" dirty="0">
                <a:latin typeface="Arial" panose="020B0604020202020204" pitchFamily="34" charset="0"/>
                <a:cs typeface="Arial" panose="020B0604020202020204" pitchFamily="34" charset="0"/>
              </a:rPr>
              <a:t>JAVASCRIPT FUNCTIONALITY</a:t>
            </a:r>
          </a:p>
        </p:txBody>
      </p:sp>
      <p:sp>
        <p:nvSpPr>
          <p:cNvPr id="52" name="Text Placeholder 87">
            <a:extLst>
              <a:ext uri="{FF2B5EF4-FFF2-40B4-BE49-F238E27FC236}">
                <a16:creationId xmlns:a16="http://schemas.microsoft.com/office/drawing/2014/main" id="{276346DE-98B9-0AE1-6FCD-D50C133BE6EF}"/>
              </a:ext>
            </a:extLst>
          </p:cNvPr>
          <p:cNvSpPr txBox="1">
            <a:spLocks/>
          </p:cNvSpPr>
          <p:nvPr/>
        </p:nvSpPr>
        <p:spPr>
          <a:xfrm>
            <a:off x="433050" y="8008914"/>
            <a:ext cx="7189912" cy="7232915"/>
          </a:xfrm>
          <a:prstGeom prst="rect">
            <a:avLst/>
          </a:prstGeom>
        </p:spPr>
        <p:txBody>
          <a:bodyPr/>
          <a:lst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a:lstStyle>
          <a:p>
            <a:pPr marL="0" indent="0">
              <a:lnSpc>
                <a:spcPct val="120000"/>
              </a:lnSpc>
              <a:buNone/>
            </a:pPr>
            <a:r>
              <a:rPr lang="en-AU" sz="2300" dirty="0">
                <a:latin typeface="Arial" panose="020B0604020202020204" pitchFamily="34" charset="0"/>
                <a:cs typeface="Arial" panose="020B0604020202020204" pitchFamily="34" charset="0"/>
              </a:rPr>
              <a:t>The website met all but one of Nielsen’s 10 Usability Heuristics which was #9 – Helps user recognise, diagnose, and recover from errors. Key heuristics focussed on were:</a:t>
            </a:r>
          </a:p>
          <a:p>
            <a:pPr marL="0" indent="0">
              <a:lnSpc>
                <a:spcPct val="120000"/>
              </a:lnSpc>
              <a:buNone/>
            </a:pPr>
            <a:r>
              <a:rPr lang="en-AU" sz="2300" b="1" dirty="0">
                <a:solidFill>
                  <a:schemeClr val="accent6">
                    <a:lumMod val="75000"/>
                  </a:schemeClr>
                </a:solidFill>
                <a:latin typeface="Arial" panose="020B0604020202020204" pitchFamily="34" charset="0"/>
                <a:cs typeface="Arial" panose="020B0604020202020204" pitchFamily="34" charset="0"/>
              </a:rPr>
              <a:t>#1 – Visibility of system status </a:t>
            </a:r>
            <a:r>
              <a:rPr lang="en-AU" sz="2300" dirty="0">
                <a:latin typeface="Arial" panose="020B0604020202020204" pitchFamily="34" charset="0"/>
                <a:cs typeface="Arial" panose="020B0604020202020204" pitchFamily="34" charset="0"/>
              </a:rPr>
              <a:t>– by using hover effects when the user hovers over buttons, links or product boxes.</a:t>
            </a:r>
          </a:p>
          <a:p>
            <a:pPr marL="0" indent="0">
              <a:lnSpc>
                <a:spcPct val="120000"/>
              </a:lnSpc>
              <a:buNone/>
            </a:pPr>
            <a:r>
              <a:rPr lang="en-AU" sz="2300" b="1" dirty="0">
                <a:solidFill>
                  <a:schemeClr val="accent6">
                    <a:lumMod val="75000"/>
                  </a:schemeClr>
                </a:solidFill>
                <a:latin typeface="Arial" panose="020B0604020202020204" pitchFamily="34" charset="0"/>
                <a:cs typeface="Arial" panose="020B0604020202020204" pitchFamily="34" charset="0"/>
              </a:rPr>
              <a:t>#4 – Consistency and standards </a:t>
            </a:r>
            <a:r>
              <a:rPr lang="en-AU" sz="2300" dirty="0">
                <a:latin typeface="Arial" panose="020B0604020202020204" pitchFamily="34" charset="0"/>
                <a:cs typeface="Arial" panose="020B0604020202020204" pitchFamily="34" charset="0"/>
              </a:rPr>
              <a:t>– by ensuring each page has a consistent layout and functionality, and modelling the browsing experience to industry standards.</a:t>
            </a:r>
          </a:p>
          <a:p>
            <a:pPr marL="0" indent="0">
              <a:lnSpc>
                <a:spcPct val="120000"/>
              </a:lnSpc>
              <a:buNone/>
            </a:pPr>
            <a:r>
              <a:rPr lang="en-AU" sz="2300" b="1" dirty="0">
                <a:solidFill>
                  <a:schemeClr val="accent6">
                    <a:lumMod val="75000"/>
                  </a:schemeClr>
                </a:solidFill>
                <a:latin typeface="Arial" panose="020B0604020202020204" pitchFamily="34" charset="0"/>
                <a:cs typeface="Arial" panose="020B0604020202020204" pitchFamily="34" charset="0"/>
              </a:rPr>
              <a:t>#8 – Aesthetic and minimalist design </a:t>
            </a:r>
            <a:r>
              <a:rPr lang="en-AU" sz="2300" dirty="0">
                <a:latin typeface="Arial" panose="020B0604020202020204" pitchFamily="34" charset="0"/>
                <a:cs typeface="Arial" panose="020B0604020202020204" pitchFamily="34" charset="0"/>
              </a:rPr>
              <a:t>– by careful selection of colours, fonts, icons, and the use of pop-up windows.</a:t>
            </a:r>
          </a:p>
        </p:txBody>
      </p:sp>
      <p:sp>
        <p:nvSpPr>
          <p:cNvPr id="53" name="Text Placeholder 87">
            <a:extLst>
              <a:ext uri="{FF2B5EF4-FFF2-40B4-BE49-F238E27FC236}">
                <a16:creationId xmlns:a16="http://schemas.microsoft.com/office/drawing/2014/main" id="{FD763C4A-44E1-58AB-D257-8F77B3F544DB}"/>
              </a:ext>
            </a:extLst>
          </p:cNvPr>
          <p:cNvSpPr txBox="1">
            <a:spLocks/>
          </p:cNvSpPr>
          <p:nvPr/>
        </p:nvSpPr>
        <p:spPr>
          <a:xfrm>
            <a:off x="23355234" y="3100853"/>
            <a:ext cx="6412659" cy="10033255"/>
          </a:xfrm>
          <a:prstGeom prst="rect">
            <a:avLst/>
          </a:prstGeom>
        </p:spPr>
        <p:txBody>
          <a:bodyPr/>
          <a:lst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a:lstStyle>
          <a:p>
            <a:pPr marL="0" indent="0">
              <a:lnSpc>
                <a:spcPct val="120000"/>
              </a:lnSpc>
              <a:buNone/>
            </a:pPr>
            <a:r>
              <a:rPr lang="en-AU" sz="2300" dirty="0">
                <a:latin typeface="Arial" panose="020B0604020202020204" pitchFamily="34" charset="0"/>
                <a:cs typeface="Arial" panose="020B0604020202020204" pitchFamily="34" charset="0"/>
              </a:rPr>
              <a:t>FOUR key </a:t>
            </a:r>
            <a:r>
              <a:rPr lang="en-AU" sz="2300" dirty="0" err="1">
                <a:latin typeface="Arial" panose="020B0604020202020204" pitchFamily="34" charset="0"/>
                <a:cs typeface="Arial" panose="020B0604020202020204" pitchFamily="34" charset="0"/>
              </a:rPr>
              <a:t>Javascript</a:t>
            </a:r>
            <a:r>
              <a:rPr lang="en-AU" sz="2300" dirty="0">
                <a:latin typeface="Arial" panose="020B0604020202020204" pitchFamily="34" charset="0"/>
                <a:cs typeface="Arial" panose="020B0604020202020204" pitchFamily="34" charset="0"/>
              </a:rPr>
              <a:t> functionalities include:</a:t>
            </a:r>
          </a:p>
          <a:p>
            <a:pPr marL="457200" indent="-457200">
              <a:lnSpc>
                <a:spcPct val="120000"/>
              </a:lnSpc>
              <a:buFont typeface="+mj-lt"/>
              <a:buAutoNum type="arabicPeriod"/>
            </a:pPr>
            <a:r>
              <a:rPr lang="en-AU" sz="2300" b="1" dirty="0">
                <a:solidFill>
                  <a:schemeClr val="accent6">
                    <a:lumMod val="75000"/>
                  </a:schemeClr>
                </a:solidFill>
                <a:latin typeface="Arial" panose="020B0604020202020204" pitchFamily="34" charset="0"/>
                <a:cs typeface="Arial" panose="020B0604020202020204" pitchFamily="34" charset="0"/>
              </a:rPr>
              <a:t>ADD/REMOVE TO/FROM WISHLIST </a:t>
            </a:r>
            <a:r>
              <a:rPr lang="en-AU" sz="2300" dirty="0">
                <a:solidFill>
                  <a:schemeClr val="accent6">
                    <a:lumMod val="75000"/>
                  </a:schemeClr>
                </a:solidFill>
                <a:latin typeface="Arial" panose="020B0604020202020204" pitchFamily="34" charset="0"/>
                <a:cs typeface="Arial" panose="020B0604020202020204" pitchFamily="34" charset="0"/>
              </a:rPr>
              <a:t> </a:t>
            </a:r>
            <a:r>
              <a:rPr lang="en-AU" sz="2300" dirty="0">
                <a:latin typeface="Arial" panose="020B0604020202020204" pitchFamily="34" charset="0"/>
                <a:cs typeface="Arial" panose="020B0604020202020204" pitchFamily="34" charset="0"/>
              </a:rPr>
              <a:t>- clicking the heart icon in the product or pop up boxes will add to wishlist, while clicking the remove will do the opposite. This feature uses </a:t>
            </a:r>
            <a:r>
              <a:rPr lang="en-AU" sz="2300" dirty="0" err="1">
                <a:latin typeface="Arial" panose="020B0604020202020204" pitchFamily="34" charset="0"/>
                <a:cs typeface="Arial" panose="020B0604020202020204" pitchFamily="34" charset="0"/>
              </a:rPr>
              <a:t>localStorage</a:t>
            </a:r>
            <a:r>
              <a:rPr lang="en-AU" sz="2300" dirty="0">
                <a:latin typeface="Arial" panose="020B0604020202020204" pitchFamily="34" charset="0"/>
                <a:cs typeface="Arial" panose="020B0604020202020204" pitchFamily="34" charset="0"/>
              </a:rPr>
              <a:t> so that the items in the wishlist remains even after refreshing page or restarting browser.</a:t>
            </a:r>
          </a:p>
          <a:p>
            <a:pPr marL="457200" indent="-457200">
              <a:lnSpc>
                <a:spcPct val="120000"/>
              </a:lnSpc>
              <a:buFont typeface="+mj-lt"/>
              <a:buAutoNum type="arabicPeriod"/>
            </a:pPr>
            <a:r>
              <a:rPr lang="en-AU" sz="2300" b="1" dirty="0">
                <a:solidFill>
                  <a:schemeClr val="accent6">
                    <a:lumMod val="75000"/>
                  </a:schemeClr>
                </a:solidFill>
                <a:latin typeface="Arial" panose="020B0604020202020204" pitchFamily="34" charset="0"/>
                <a:cs typeface="Arial" panose="020B0604020202020204" pitchFamily="34" charset="0"/>
              </a:rPr>
              <a:t>PRODUCT PREVIEW </a:t>
            </a:r>
            <a:r>
              <a:rPr lang="en-AU" sz="2300" dirty="0">
                <a:latin typeface="Arial" panose="020B0604020202020204" pitchFamily="34" charset="0"/>
                <a:cs typeface="Arial" panose="020B0604020202020204" pitchFamily="34" charset="0"/>
              </a:rPr>
              <a:t>– clicking the product will open a preview (aka pop-up). This feature uses HTML data attributes to pair a product to the correct preview.</a:t>
            </a:r>
          </a:p>
          <a:p>
            <a:pPr marL="457200" indent="-457200">
              <a:lnSpc>
                <a:spcPct val="120000"/>
              </a:lnSpc>
              <a:buFont typeface="+mj-lt"/>
              <a:buAutoNum type="arabicPeriod"/>
            </a:pPr>
            <a:r>
              <a:rPr lang="en-AU" sz="2300" b="1" dirty="0">
                <a:solidFill>
                  <a:schemeClr val="accent6">
                    <a:lumMod val="75000"/>
                  </a:schemeClr>
                </a:solidFill>
                <a:latin typeface="Arial" panose="020B0604020202020204" pitchFamily="34" charset="0"/>
                <a:cs typeface="Arial" panose="020B0604020202020204" pitchFamily="34" charset="0"/>
              </a:rPr>
              <a:t>PRODUCT PREVIEW IMAGE CHANGER</a:t>
            </a:r>
            <a:r>
              <a:rPr lang="en-AU" sz="2300" dirty="0">
                <a:solidFill>
                  <a:schemeClr val="accent6">
                    <a:lumMod val="75000"/>
                  </a:schemeClr>
                </a:solidFill>
                <a:latin typeface="Arial" panose="020B0604020202020204" pitchFamily="34" charset="0"/>
                <a:cs typeface="Arial" panose="020B0604020202020204" pitchFamily="34" charset="0"/>
              </a:rPr>
              <a:t> – i</a:t>
            </a:r>
            <a:r>
              <a:rPr lang="en-AU" sz="2300" dirty="0">
                <a:latin typeface="Arial" panose="020B0604020202020204" pitchFamily="34" charset="0"/>
                <a:cs typeface="Arial" panose="020B0604020202020204" pitchFamily="34" charset="0"/>
              </a:rPr>
              <a:t>n the preview, the user can browse more images by clicking the image and it will be featured at full size.</a:t>
            </a:r>
            <a:endParaRPr lang="en-AU" sz="2300" b="1" dirty="0">
              <a:solidFill>
                <a:schemeClr val="accent6">
                  <a:lumMod val="75000"/>
                </a:schemeClr>
              </a:solidFill>
              <a:latin typeface="Arial" panose="020B0604020202020204" pitchFamily="34" charset="0"/>
              <a:cs typeface="Arial" panose="020B0604020202020204" pitchFamily="34" charset="0"/>
            </a:endParaRPr>
          </a:p>
          <a:p>
            <a:pPr marL="457200" indent="-457200">
              <a:lnSpc>
                <a:spcPct val="120000"/>
              </a:lnSpc>
              <a:buFont typeface="+mj-lt"/>
              <a:buAutoNum type="arabicPeriod"/>
            </a:pPr>
            <a:r>
              <a:rPr lang="en-AU" sz="2300" b="1" dirty="0">
                <a:solidFill>
                  <a:schemeClr val="accent6">
                    <a:lumMod val="75000"/>
                  </a:schemeClr>
                </a:solidFill>
                <a:latin typeface="Arial" panose="020B0604020202020204" pitchFamily="34" charset="0"/>
                <a:cs typeface="Arial" panose="020B0604020202020204" pitchFamily="34" charset="0"/>
              </a:rPr>
              <a:t>CONTACT US FORM VALIDATION </a:t>
            </a:r>
            <a:r>
              <a:rPr lang="en-AU" sz="2300" dirty="0">
                <a:latin typeface="Arial" panose="020B0604020202020204" pitchFamily="34" charset="0"/>
                <a:cs typeface="Arial" panose="020B0604020202020204" pitchFamily="34" charset="0"/>
              </a:rPr>
              <a:t>- the form checks that the user has entered a valid email address and a message of at least 10 characters.</a:t>
            </a:r>
            <a:endParaRPr lang="en-AU" sz="2300" b="1" dirty="0">
              <a:solidFill>
                <a:schemeClr val="accent6">
                  <a:lumMod val="75000"/>
                </a:schemeClr>
              </a:solidFill>
              <a:latin typeface="Arial" panose="020B0604020202020204" pitchFamily="34" charset="0"/>
              <a:cs typeface="Arial" panose="020B0604020202020204" pitchFamily="34" charset="0"/>
            </a:endParaRPr>
          </a:p>
        </p:txBody>
      </p:sp>
      <p:sp>
        <p:nvSpPr>
          <p:cNvPr id="56" name="Text Placeholder 87">
            <a:extLst>
              <a:ext uri="{FF2B5EF4-FFF2-40B4-BE49-F238E27FC236}">
                <a16:creationId xmlns:a16="http://schemas.microsoft.com/office/drawing/2014/main" id="{7DEC4911-4FDB-9752-46C8-1C50BE49B525}"/>
              </a:ext>
            </a:extLst>
          </p:cNvPr>
          <p:cNvSpPr txBox="1">
            <a:spLocks/>
          </p:cNvSpPr>
          <p:nvPr/>
        </p:nvSpPr>
        <p:spPr>
          <a:xfrm>
            <a:off x="23147211" y="13994561"/>
            <a:ext cx="6678349" cy="7012608"/>
          </a:xfrm>
          <a:prstGeom prst="rect">
            <a:avLst/>
          </a:prstGeom>
        </p:spPr>
        <p:txBody>
          <a:bodyPr/>
          <a:lst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a:lstStyle>
          <a:p>
            <a:pPr marL="0" indent="0">
              <a:lnSpc>
                <a:spcPct val="120000"/>
              </a:lnSpc>
              <a:buNone/>
            </a:pPr>
            <a:r>
              <a:rPr lang="en-AU" sz="2300" dirty="0">
                <a:latin typeface="Arial" panose="020B0604020202020204" pitchFamily="34" charset="0"/>
                <a:cs typeface="Arial" panose="020B0604020202020204" pitchFamily="34" charset="0"/>
              </a:rPr>
              <a:t>If I had more time and/or knowledge, here are the list of things I would/would have implemented: </a:t>
            </a:r>
            <a:endParaRPr lang="en-AU" sz="2300" b="1" dirty="0">
              <a:solidFill>
                <a:schemeClr val="accent6">
                  <a:lumMod val="75000"/>
                </a:schemeClr>
              </a:solidFill>
              <a:latin typeface="Arial" panose="020B0604020202020204" pitchFamily="34" charset="0"/>
              <a:cs typeface="Arial" panose="020B0604020202020204" pitchFamily="34" charset="0"/>
            </a:endParaRPr>
          </a:p>
          <a:p>
            <a:pPr marL="457200" indent="-457200">
              <a:lnSpc>
                <a:spcPct val="120000"/>
              </a:lnSpc>
              <a:buFont typeface="+mj-lt"/>
              <a:buAutoNum type="arabicPeriod"/>
            </a:pPr>
            <a:r>
              <a:rPr lang="en-AU" sz="2300" dirty="0">
                <a:latin typeface="Arial" panose="020B0604020202020204" pitchFamily="34" charset="0"/>
                <a:cs typeface="Arial" panose="020B0604020202020204" pitchFamily="34" charset="0"/>
              </a:rPr>
              <a:t>Search, sort, and filter function for products</a:t>
            </a:r>
          </a:p>
          <a:p>
            <a:pPr marL="457200" indent="-457200">
              <a:lnSpc>
                <a:spcPct val="120000"/>
              </a:lnSpc>
              <a:buFont typeface="+mj-lt"/>
              <a:buAutoNum type="arabicPeriod"/>
            </a:pPr>
            <a:r>
              <a:rPr lang="en-AU" sz="2300" dirty="0">
                <a:latin typeface="Arial" panose="020B0604020202020204" pitchFamily="34" charset="0"/>
                <a:cs typeface="Arial" panose="020B0604020202020204" pitchFamily="34" charset="0"/>
              </a:rPr>
              <a:t>Breadcrumbs navigation – especially important when there are more gift guides</a:t>
            </a:r>
          </a:p>
          <a:p>
            <a:pPr marL="457200" indent="-457200">
              <a:lnSpc>
                <a:spcPct val="120000"/>
              </a:lnSpc>
              <a:buFont typeface="+mj-lt"/>
              <a:buAutoNum type="arabicPeriod"/>
            </a:pPr>
            <a:r>
              <a:rPr lang="en-AU" sz="2300" dirty="0">
                <a:latin typeface="Arial" panose="020B0604020202020204" pitchFamily="34" charset="0"/>
                <a:cs typeface="Arial" panose="020B0604020202020204" pitchFamily="34" charset="0"/>
              </a:rPr>
              <a:t>Add footer with affiliate disclosures and social media links</a:t>
            </a:r>
          </a:p>
          <a:p>
            <a:pPr marL="457200" indent="-457200">
              <a:lnSpc>
                <a:spcPct val="120000"/>
              </a:lnSpc>
              <a:buFont typeface="+mj-lt"/>
              <a:buAutoNum type="arabicPeriod"/>
            </a:pPr>
            <a:r>
              <a:rPr lang="en-AU" sz="2300" dirty="0">
                <a:latin typeface="Arial" panose="020B0604020202020204" pitchFamily="34" charset="0"/>
                <a:cs typeface="Arial" panose="020B0604020202020204" pitchFamily="34" charset="0"/>
              </a:rPr>
              <a:t>Backend functionality – to handle sign ups/logins and store user data</a:t>
            </a:r>
          </a:p>
          <a:p>
            <a:pPr marL="457200" indent="-457200">
              <a:lnSpc>
                <a:spcPct val="120000"/>
              </a:lnSpc>
              <a:buFont typeface="+mj-lt"/>
              <a:buAutoNum type="arabicPeriod"/>
            </a:pPr>
            <a:r>
              <a:rPr lang="en-AU" sz="2300" dirty="0">
                <a:latin typeface="Arial" panose="020B0604020202020204" pitchFamily="34" charset="0"/>
                <a:cs typeface="Arial" panose="020B0604020202020204" pitchFamily="34" charset="0"/>
              </a:rPr>
              <a:t>Wishlist product preview/pop up – not fully functional at this point</a:t>
            </a:r>
          </a:p>
        </p:txBody>
      </p:sp>
    </p:spTree>
    <p:extLst>
      <p:ext uri="{BB962C8B-B14F-4D97-AF65-F5344CB8AC3E}">
        <p14:creationId xmlns:p14="http://schemas.microsoft.com/office/powerpoint/2010/main" val="39417074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1333</TotalTime>
  <Words>599</Words>
  <Application>Microsoft Macintosh PowerPoint</Application>
  <PresentationFormat>Custom</PresentationFormat>
  <Paragraphs>32</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Zaine Chia</dc:creator>
  <cp:lastModifiedBy>Zaine Chia</cp:lastModifiedBy>
  <cp:revision>8</cp:revision>
  <dcterms:created xsi:type="dcterms:W3CDTF">2023-05-21T14:35:28Z</dcterms:created>
  <dcterms:modified xsi:type="dcterms:W3CDTF">2023-05-25T02:22:23Z</dcterms:modified>
</cp:coreProperties>
</file>